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0"/>
  </p:notesMasterIdLst>
  <p:sldIdLst>
    <p:sldId id="256" r:id="rId2"/>
    <p:sldId id="290" r:id="rId3"/>
    <p:sldId id="283" r:id="rId4"/>
    <p:sldId id="284" r:id="rId5"/>
    <p:sldId id="281" r:id="rId6"/>
    <p:sldId id="282" r:id="rId7"/>
    <p:sldId id="285" r:id="rId8"/>
    <p:sldId id="286" r:id="rId9"/>
    <p:sldId id="287" r:id="rId10"/>
    <p:sldId id="289" r:id="rId11"/>
    <p:sldId id="293" r:id="rId12"/>
    <p:sldId id="294" r:id="rId13"/>
    <p:sldId id="291" r:id="rId14"/>
    <p:sldId id="292" r:id="rId15"/>
    <p:sldId id="295" r:id="rId16"/>
    <p:sldId id="296" r:id="rId17"/>
    <p:sldId id="297"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7" autoAdjust="0"/>
    <p:restoredTop sz="94660"/>
  </p:normalViewPr>
  <p:slideViewPr>
    <p:cSldViewPr snapToGrid="0">
      <p:cViewPr varScale="1">
        <p:scale>
          <a:sx n="110" d="100"/>
          <a:sy n="110" d="100"/>
        </p:scale>
        <p:origin x="40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357D4-3B31-44FC-9163-3C16DC76FD36}" type="datetimeFigureOut">
              <a:rPr lang="en-US" smtClean="0"/>
              <a:t>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1D157D-FC31-4DC4-BC50-53BDDACAA1D9}" type="slidenum">
              <a:rPr lang="en-US" smtClean="0"/>
              <a:t>‹#›</a:t>
            </a:fld>
            <a:endParaRPr lang="en-US"/>
          </a:p>
        </p:txBody>
      </p:sp>
    </p:spTree>
    <p:extLst>
      <p:ext uri="{BB962C8B-B14F-4D97-AF65-F5344CB8AC3E}">
        <p14:creationId xmlns:p14="http://schemas.microsoft.com/office/powerpoint/2010/main" val="2365661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Microsoft and </a:t>
            </a:r>
            <a:r>
              <a:rPr lang="en-US" dirty="0" err="1"/>
              <a:t>IoT</a:t>
            </a:r>
            <a:r>
              <a:rPr lang="en-US" dirty="0"/>
              <a:t> important to you?  Simple…</a:t>
            </a:r>
            <a:r>
              <a:rPr lang="en-US" baseline="0" dirty="0"/>
              <a:t> </a:t>
            </a:r>
            <a:r>
              <a:rPr lang="en-US" baseline="0" dirty="0" err="1"/>
              <a:t>IoT</a:t>
            </a:r>
            <a:r>
              <a:rPr lang="en-US" baseline="0" dirty="0"/>
              <a:t> hacks are cool</a:t>
            </a:r>
            <a:r>
              <a:rPr lang="en-US" dirty="0"/>
              <a:t>!</a:t>
            </a:r>
            <a:r>
              <a:rPr lang="en-US" baseline="0" dirty="0"/>
              <a:t>  Some would say it is the perceived difficulty, but hardware isn’t hard anymore.  Advances in software and technology in general have made it easier than ever to cross the once very wide chasm.  Simply put…  If you can write software, you can program for hardware, I would argue they are like bread and butter.  Others might state that these are complete solutions with real-world effects.  Most </a:t>
            </a:r>
            <a:r>
              <a:rPr lang="en-US" baseline="0" dirty="0" err="1"/>
              <a:t>IoT</a:t>
            </a:r>
            <a:r>
              <a:rPr lang="en-US" baseline="0" dirty="0"/>
              <a:t> solutions incorporate hardware in the form of physical sensors, software in the form of app / web interface or both, and some sort of cloud component for operating on received data.  As you will see, Microsoft makes it easy to tie your hardware up to the cloud in a  few clicks where it may then be consumed from really any device.  Seriously, Azure supports VM’s running Windows or Linux, Mobile Services that create </a:t>
            </a:r>
            <a:r>
              <a:rPr lang="en-US" baseline="0" dirty="0" err="1"/>
              <a:t>backends</a:t>
            </a:r>
            <a:r>
              <a:rPr lang="en-US" baseline="0" dirty="0"/>
              <a:t> and APIs in a single click that support platform specific APIs for consumption on IOS, Android, Windows, and web, in addition we support high throughput </a:t>
            </a:r>
            <a:r>
              <a:rPr lang="en-US" baseline="0" dirty="0" err="1"/>
              <a:t>eventhub</a:t>
            </a:r>
            <a:r>
              <a:rPr lang="en-US" baseline="0" dirty="0"/>
              <a:t> services that processing up to a million events per second!  Literally scalable solutions at tip of your finger!  Seriously, use your finger, and click to get started with scalable solutions right now in the Azure portal!</a:t>
            </a:r>
            <a:endParaRPr lang="en-US" dirty="0"/>
          </a:p>
        </p:txBody>
      </p:sp>
      <p:sp>
        <p:nvSpPr>
          <p:cNvPr id="4" name="Slide Number Placeholder 3"/>
          <p:cNvSpPr>
            <a:spLocks noGrp="1"/>
          </p:cNvSpPr>
          <p:nvPr>
            <p:ph type="sldNum" sz="quarter" idx="10"/>
          </p:nvPr>
        </p:nvSpPr>
        <p:spPr/>
        <p:txBody>
          <a:bodyPr/>
          <a:lstStyle/>
          <a:p>
            <a:fld id="{E712CB43-6AB1-4CC9-8B6C-64ED7D54BB0B}" type="slidenum">
              <a:rPr lang="en-US" smtClean="0"/>
              <a:t>2</a:t>
            </a:fld>
            <a:endParaRPr lang="en-US"/>
          </a:p>
        </p:txBody>
      </p:sp>
    </p:spTree>
    <p:extLst>
      <p:ext uri="{BB962C8B-B14F-4D97-AF65-F5344CB8AC3E}">
        <p14:creationId xmlns:p14="http://schemas.microsoft.com/office/powerpoint/2010/main" val="48473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Moore’s Law (amount of computing power / </a:t>
            </a:r>
            <a:r>
              <a:rPr lang="en-US" dirty="0" err="1"/>
              <a:t>sq</a:t>
            </a:r>
            <a:r>
              <a:rPr lang="en-US" dirty="0"/>
              <a:t> in.)</a:t>
            </a:r>
          </a:p>
          <a:p>
            <a:r>
              <a:rPr lang="en-US" dirty="0"/>
              <a:t>Low Bandwidth / Low Power Wireless Networking</a:t>
            </a:r>
          </a:p>
          <a:p>
            <a:r>
              <a:rPr lang="en-US" dirty="0"/>
              <a:t>Lower Power CPUs (Intel, ARM)</a:t>
            </a:r>
          </a:p>
          <a:p>
            <a:r>
              <a:rPr lang="en-US" dirty="0"/>
              <a:t>Cloud Computing</a:t>
            </a:r>
          </a:p>
          <a:p>
            <a:r>
              <a:rPr lang="en-US" dirty="0"/>
              <a:t>Cloud Data Storage</a:t>
            </a:r>
          </a:p>
          <a:p>
            <a:r>
              <a:rPr lang="en-US" dirty="0"/>
              <a:t>Big Data – </a:t>
            </a:r>
            <a:r>
              <a:rPr lang="en-US" dirty="0" err="1"/>
              <a:t>Hadoop</a:t>
            </a:r>
            <a:endParaRPr lang="en-US" dirty="0"/>
          </a:p>
          <a:p>
            <a:r>
              <a:rPr lang="en-US" dirty="0"/>
              <a:t>Convenient prototyping (</a:t>
            </a:r>
            <a:r>
              <a:rPr lang="en-US" dirty="0" err="1"/>
              <a:t>Arduino</a:t>
            </a:r>
            <a:r>
              <a:rPr lang="en-US" dirty="0"/>
              <a:t>, </a:t>
            </a:r>
            <a:r>
              <a:rPr lang="en-US" dirty="0" err="1"/>
              <a:t>Netduino</a:t>
            </a:r>
            <a:r>
              <a:rPr lang="en-US" dirty="0"/>
              <a:t>, 3D Printing)</a:t>
            </a:r>
          </a:p>
          <a:p>
            <a:r>
              <a:rPr lang="en-US" dirty="0"/>
              <a:t>Standards (MQTT / OMA-DM)</a:t>
            </a:r>
          </a:p>
          <a:p>
            <a:r>
              <a:rPr lang="en-US" dirty="0"/>
              <a:t>Toolsets (m2m.eclipse.org) </a:t>
            </a:r>
          </a:p>
          <a:p>
            <a:endParaRPr lang="en-US" dirty="0"/>
          </a:p>
        </p:txBody>
      </p:sp>
      <p:sp>
        <p:nvSpPr>
          <p:cNvPr id="4" name="Slide Number Placeholder 3"/>
          <p:cNvSpPr>
            <a:spLocks noGrp="1"/>
          </p:cNvSpPr>
          <p:nvPr>
            <p:ph type="sldNum" sz="quarter" idx="10"/>
          </p:nvPr>
        </p:nvSpPr>
        <p:spPr/>
        <p:txBody>
          <a:bodyPr/>
          <a:lstStyle/>
          <a:p>
            <a:fld id="{F0E8E58F-8741-4CDE-8739-BF64D033B68C}" type="slidenum">
              <a:rPr lang="en-US" smtClean="0"/>
              <a:t>5</a:t>
            </a:fld>
            <a:endParaRPr lang="en-US"/>
          </a:p>
        </p:txBody>
      </p:sp>
    </p:spTree>
    <p:extLst>
      <p:ext uri="{BB962C8B-B14F-4D97-AF65-F5344CB8AC3E}">
        <p14:creationId xmlns:p14="http://schemas.microsoft.com/office/powerpoint/2010/main" val="4245865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12/8/2020 2:57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416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8331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3337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501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6422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9164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2331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8324666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56764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675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616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8598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5492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7929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356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2611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12/8/2020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3525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12/8/2020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30179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90" r:id="rId15"/>
    <p:sldLayoutId id="2147483667" r:id="rId16"/>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ideo" Target="https://www.youtube.com/embed/EiKEFQ4iWn4"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LR_L5lrfRI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f8NAVF5fuAE" TargetMode="Externa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hyperlink" Target="http://oxforddictionaries.com/definition/american_english/Internet-of-thing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tagg.com/" TargetMode="External"/><Relationship Id="rId13" Type="http://schemas.openxmlformats.org/officeDocument/2006/relationships/image" Target="../media/image14.png"/><Relationship Id="rId18" Type="http://schemas.openxmlformats.org/officeDocument/2006/relationships/image" Target="../media/image17.jpeg"/><Relationship Id="rId3" Type="http://schemas.openxmlformats.org/officeDocument/2006/relationships/image" Target="../media/image7.jpeg"/><Relationship Id="rId21" Type="http://schemas.openxmlformats.org/officeDocument/2006/relationships/image" Target="../media/image19.jpeg"/><Relationship Id="rId7" Type="http://schemas.openxmlformats.org/officeDocument/2006/relationships/image" Target="../media/image10.png"/><Relationship Id="rId12" Type="http://schemas.openxmlformats.org/officeDocument/2006/relationships/image" Target="../media/image13.jpg"/><Relationship Id="rId17" Type="http://schemas.openxmlformats.org/officeDocument/2006/relationships/hyperlink" Target="https://buy.garmin.com/en-US/US/cIntoSports-cRunning-p1.html" TargetMode="External"/><Relationship Id="rId25" Type="http://schemas.openxmlformats.org/officeDocument/2006/relationships/image" Target="../media/image22.png"/><Relationship Id="rId2" Type="http://schemas.openxmlformats.org/officeDocument/2006/relationships/hyperlink" Target="http://withings.com/en/bodyanalyzer" TargetMode="External"/><Relationship Id="rId16" Type="http://schemas.openxmlformats.org/officeDocument/2006/relationships/image" Target="../media/image16.jpeg"/><Relationship Id="rId20" Type="http://schemas.openxmlformats.org/officeDocument/2006/relationships/hyperlink" Target="http://hapifork.com/" TargetMode="Externa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memoto.com/" TargetMode="External"/><Relationship Id="rId24" Type="http://schemas.openxmlformats.org/officeDocument/2006/relationships/image" Target="../media/image21.png"/><Relationship Id="rId5" Type="http://schemas.openxmlformats.org/officeDocument/2006/relationships/hyperlink" Target="http://cubesensors.com/" TargetMode="External"/><Relationship Id="rId15" Type="http://schemas.openxmlformats.org/officeDocument/2006/relationships/image" Target="../media/image15.gif"/><Relationship Id="rId23" Type="http://schemas.openxmlformats.org/officeDocument/2006/relationships/hyperlink" Target="http://thetileapp.com/" TargetMode="External"/><Relationship Id="rId10" Type="http://schemas.openxmlformats.org/officeDocument/2006/relationships/image" Target="../media/image12.png"/><Relationship Id="rId19" Type="http://schemas.openxmlformats.org/officeDocument/2006/relationships/image" Target="../media/image18.jpeg"/><Relationship Id="rId4" Type="http://schemas.openxmlformats.org/officeDocument/2006/relationships/image" Target="../media/image8.jpeg"/><Relationship Id="rId9" Type="http://schemas.openxmlformats.org/officeDocument/2006/relationships/image" Target="../media/image11.jpeg"/><Relationship Id="rId14" Type="http://schemas.openxmlformats.org/officeDocument/2006/relationships/hyperlink" Target="http://fitbit.com/" TargetMode="External"/><Relationship Id="rId22" Type="http://schemas.openxmlformats.org/officeDocument/2006/relationships/image" Target="../media/image2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s9nrm8q5eG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All about The Internet of Things</a:t>
            </a:r>
          </a:p>
        </p:txBody>
      </p:sp>
      <p:sp>
        <p:nvSpPr>
          <p:cNvPr id="3" name="Subtitle 2"/>
          <p:cNvSpPr>
            <a:spLocks noGrp="1"/>
          </p:cNvSpPr>
          <p:nvPr>
            <p:ph type="subTitle" idx="1"/>
          </p:nvPr>
        </p:nvSpPr>
        <p:spPr>
          <a:xfrm>
            <a:off x="810001" y="5280847"/>
            <a:ext cx="10572000" cy="1258498"/>
          </a:xfrm>
        </p:spPr>
        <p:txBody>
          <a:bodyPr>
            <a:normAutofit/>
          </a:bodyPr>
          <a:lstStyle/>
          <a:p>
            <a:r>
              <a:rPr lang="en-US" dirty="0"/>
              <a:t>Professor Paul DeCarlo</a:t>
            </a:r>
          </a:p>
          <a:p>
            <a:endParaRPr lang="en-US" dirty="0"/>
          </a:p>
          <a:p>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2106" y="221518"/>
            <a:ext cx="6607789" cy="3288628"/>
          </a:xfrm>
          <a:prstGeom prst="rect">
            <a:avLst/>
          </a:prstGeom>
        </p:spPr>
      </p:pic>
    </p:spTree>
    <p:extLst>
      <p:ext uri="{BB962C8B-B14F-4D97-AF65-F5344CB8AC3E}">
        <p14:creationId xmlns:p14="http://schemas.microsoft.com/office/powerpoint/2010/main" val="2180977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one idea, VR Drone Racing!</a:t>
            </a:r>
          </a:p>
        </p:txBody>
      </p:sp>
      <p:pic>
        <p:nvPicPr>
          <p:cNvPr id="4" name="EiKEFQ4iWn4"/>
          <p:cNvPicPr>
            <a:picLocks noGrp="1" noRot="1" noChangeAspect="1"/>
          </p:cNvPicPr>
          <p:nvPr>
            <p:ph idx="1"/>
            <a:videoFile r:link="rId1"/>
          </p:nvPr>
        </p:nvPicPr>
        <p:blipFill>
          <a:blip r:embed="rId3"/>
          <a:stretch>
            <a:fillRect/>
          </a:stretch>
        </p:blipFill>
        <p:spPr>
          <a:xfrm>
            <a:off x="2402095" y="2411413"/>
            <a:ext cx="7387808" cy="4155641"/>
          </a:xfrm>
          <a:prstGeom prst="rect">
            <a:avLst/>
          </a:prstGeom>
        </p:spPr>
      </p:pic>
    </p:spTree>
    <p:extLst>
      <p:ext uri="{BB962C8B-B14F-4D97-AF65-F5344CB8AC3E}">
        <p14:creationId xmlns:p14="http://schemas.microsoft.com/office/powerpoint/2010/main" val="2859579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 though?</a:t>
            </a:r>
          </a:p>
        </p:txBody>
      </p:sp>
      <p:pic>
        <p:nvPicPr>
          <p:cNvPr id="4" name="Content Placeholder 3"/>
          <p:cNvPicPr>
            <a:picLocks noGrp="1" noChangeAspect="1"/>
          </p:cNvPicPr>
          <p:nvPr>
            <p:ph idx="1"/>
          </p:nvPr>
        </p:nvPicPr>
        <p:blipFill>
          <a:blip r:embed="rId2"/>
          <a:stretch>
            <a:fillRect/>
          </a:stretch>
        </p:blipFill>
        <p:spPr>
          <a:xfrm>
            <a:off x="952067" y="2636477"/>
            <a:ext cx="4524375" cy="3390900"/>
          </a:xfrm>
        </p:spPr>
      </p:pic>
      <p:sp>
        <p:nvSpPr>
          <p:cNvPr id="5" name="TextBox 4"/>
          <p:cNvSpPr txBox="1"/>
          <p:nvPr/>
        </p:nvSpPr>
        <p:spPr>
          <a:xfrm>
            <a:off x="6248400" y="2770909"/>
            <a:ext cx="4724400" cy="3139321"/>
          </a:xfrm>
          <a:prstGeom prst="rect">
            <a:avLst/>
          </a:prstGeom>
          <a:noFill/>
        </p:spPr>
        <p:txBody>
          <a:bodyPr wrap="square" rtlCol="0">
            <a:spAutoFit/>
          </a:bodyPr>
          <a:lstStyle/>
          <a:p>
            <a:r>
              <a:rPr lang="en-US" dirty="0"/>
              <a:t>Camera + GPS for navigation</a:t>
            </a:r>
          </a:p>
          <a:p>
            <a:endParaRPr lang="en-US" dirty="0"/>
          </a:p>
          <a:p>
            <a:r>
              <a:rPr lang="en-US" dirty="0"/>
              <a:t>Heat Sensor / </a:t>
            </a:r>
            <a:r>
              <a:rPr lang="en-US" dirty="0" err="1"/>
              <a:t>Luminoscity</a:t>
            </a:r>
            <a:r>
              <a:rPr lang="en-US" dirty="0"/>
              <a:t> sensor to detect hot zones</a:t>
            </a:r>
          </a:p>
          <a:p>
            <a:endParaRPr lang="en-US" dirty="0"/>
          </a:p>
          <a:p>
            <a:r>
              <a:rPr lang="en-US" dirty="0"/>
              <a:t>Gas Sensor to detect smoke</a:t>
            </a:r>
          </a:p>
          <a:p>
            <a:endParaRPr lang="en-US" dirty="0"/>
          </a:p>
          <a:p>
            <a:r>
              <a:rPr lang="en-US" dirty="0"/>
              <a:t>Liquid sensor to know when to replenish water</a:t>
            </a:r>
          </a:p>
          <a:p>
            <a:endParaRPr lang="en-US" dirty="0"/>
          </a:p>
          <a:p>
            <a:endParaRPr lang="en-US" dirty="0"/>
          </a:p>
        </p:txBody>
      </p:sp>
    </p:spTree>
    <p:extLst>
      <p:ext uri="{BB962C8B-B14F-4D97-AF65-F5344CB8AC3E}">
        <p14:creationId xmlns:p14="http://schemas.microsoft.com/office/powerpoint/2010/main" val="1908561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a:t>
            </a:r>
          </a:p>
        </p:txBody>
      </p:sp>
      <p:pic>
        <p:nvPicPr>
          <p:cNvPr id="4" name="Content Placeholder 3" descr="Kinya na tropie, czyli bety, alphy i inne takie – BabaGra.pl"/>
          <p:cNvPicPr>
            <a:picLocks noGrp="1" noChangeAspect="1"/>
          </p:cNvPicPr>
          <p:nvPr>
            <p:ph idx="1"/>
          </p:nvPr>
        </p:nvPicPr>
        <p:blipFill>
          <a:blip r:embed="rId2"/>
          <a:stretch>
            <a:fillRect/>
          </a:stretch>
        </p:blipFill>
        <p:spPr>
          <a:xfrm>
            <a:off x="810000" y="2834992"/>
            <a:ext cx="3316224" cy="2642616"/>
          </a:xfrm>
        </p:spPr>
      </p:pic>
      <p:pic>
        <p:nvPicPr>
          <p:cNvPr id="5" name="Picture 4" descr="creative-idea.jpg"/>
          <p:cNvPicPr>
            <a:picLocks noChangeAspect="1"/>
          </p:cNvPicPr>
          <p:nvPr/>
        </p:nvPicPr>
        <p:blipFill>
          <a:blip r:embed="rId3"/>
          <a:stretch>
            <a:fillRect/>
          </a:stretch>
        </p:blipFill>
        <p:spPr>
          <a:xfrm>
            <a:off x="5132831" y="2834992"/>
            <a:ext cx="2231136" cy="2642616"/>
          </a:xfrm>
          <a:prstGeom prst="rect">
            <a:avLst/>
          </a:prstGeom>
        </p:spPr>
      </p:pic>
      <p:pic>
        <p:nvPicPr>
          <p:cNvPr id="7" name="Picture 6" descr="Revisión inventario de ideas y plan de aplicación práctica"/>
          <p:cNvPicPr>
            <a:picLocks noChangeAspect="1"/>
          </p:cNvPicPr>
          <p:nvPr/>
        </p:nvPicPr>
        <p:blipFill>
          <a:blip r:embed="rId4"/>
          <a:stretch>
            <a:fillRect/>
          </a:stretch>
        </p:blipFill>
        <p:spPr>
          <a:xfrm>
            <a:off x="8638585" y="2308519"/>
            <a:ext cx="2577158" cy="3814192"/>
          </a:xfrm>
          <a:prstGeom prst="rect">
            <a:avLst/>
          </a:prstGeom>
        </p:spPr>
      </p:pic>
    </p:spTree>
    <p:extLst>
      <p:ext uri="{BB962C8B-B14F-4D97-AF65-F5344CB8AC3E}">
        <p14:creationId xmlns:p14="http://schemas.microsoft.com/office/powerpoint/2010/main" val="46862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a:t>
            </a:r>
            <a:r>
              <a:rPr lang="en-US" dirty="0" err="1"/>
              <a:t>IoT</a:t>
            </a:r>
            <a:r>
              <a:rPr lang="en-US" dirty="0"/>
              <a:t> with the Cloud</a:t>
            </a:r>
          </a:p>
        </p:txBody>
      </p:sp>
      <p:pic>
        <p:nvPicPr>
          <p:cNvPr id="4" name="Content Placeholder 3"/>
          <p:cNvPicPr>
            <a:picLocks noGrp="1" noChangeAspect="1"/>
          </p:cNvPicPr>
          <p:nvPr>
            <p:ph idx="1"/>
          </p:nvPr>
        </p:nvPicPr>
        <p:blipFill>
          <a:blip r:embed="rId2"/>
          <a:stretch>
            <a:fillRect/>
          </a:stretch>
        </p:blipFill>
        <p:spPr>
          <a:xfrm>
            <a:off x="2406654" y="2527300"/>
            <a:ext cx="7073892" cy="3636963"/>
          </a:xfrm>
        </p:spPr>
      </p:pic>
      <p:sp>
        <p:nvSpPr>
          <p:cNvPr id="5" name="TextBox 4"/>
          <p:cNvSpPr txBox="1"/>
          <p:nvPr/>
        </p:nvSpPr>
        <p:spPr>
          <a:xfrm>
            <a:off x="360218" y="2757055"/>
            <a:ext cx="1870364" cy="3139321"/>
          </a:xfrm>
          <a:prstGeom prst="rect">
            <a:avLst/>
          </a:prstGeom>
          <a:noFill/>
        </p:spPr>
        <p:txBody>
          <a:bodyPr wrap="square" rtlCol="0">
            <a:spAutoFit/>
          </a:bodyPr>
          <a:lstStyle/>
          <a:p>
            <a:r>
              <a:rPr lang="en-US" dirty="0"/>
              <a:t>Fleet management</a:t>
            </a:r>
          </a:p>
          <a:p>
            <a:endParaRPr lang="en-US" dirty="0"/>
          </a:p>
          <a:p>
            <a:r>
              <a:rPr lang="en-US" dirty="0"/>
              <a:t>Data Processing</a:t>
            </a:r>
          </a:p>
          <a:p>
            <a:endParaRPr lang="en-US" dirty="0"/>
          </a:p>
          <a:p>
            <a:r>
              <a:rPr lang="en-US" dirty="0"/>
              <a:t>Predictive Modeling</a:t>
            </a:r>
          </a:p>
          <a:p>
            <a:endParaRPr lang="en-US" dirty="0"/>
          </a:p>
          <a:p>
            <a:r>
              <a:rPr lang="en-US" dirty="0"/>
              <a:t>Anomaly Detection</a:t>
            </a:r>
          </a:p>
        </p:txBody>
      </p:sp>
    </p:spTree>
    <p:extLst>
      <p:ext uri="{BB962C8B-B14F-4D97-AF65-F5344CB8AC3E}">
        <p14:creationId xmlns:p14="http://schemas.microsoft.com/office/powerpoint/2010/main" val="1209099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571879"/>
            <a:ext cx="10571998" cy="970450"/>
          </a:xfrm>
        </p:spPr>
        <p:txBody>
          <a:bodyPr/>
          <a:lstStyle/>
          <a:p>
            <a:r>
              <a:rPr lang="en-US" dirty="0"/>
              <a:t>How might you use </a:t>
            </a:r>
            <a:r>
              <a:rPr lang="en-US" dirty="0" err="1"/>
              <a:t>IoT</a:t>
            </a:r>
            <a:r>
              <a:rPr lang="en-US" dirty="0"/>
              <a:t> with the cloud?</a:t>
            </a:r>
          </a:p>
        </p:txBody>
      </p:sp>
      <p:pic>
        <p:nvPicPr>
          <p:cNvPr id="4" name="Content Placeholder 3"/>
          <p:cNvPicPr>
            <a:picLocks noChangeAspect="1"/>
          </p:cNvPicPr>
          <p:nvPr/>
        </p:nvPicPr>
        <p:blipFill>
          <a:blip r:embed="rId2"/>
          <a:stretch>
            <a:fillRect/>
          </a:stretch>
        </p:blipFill>
        <p:spPr>
          <a:xfrm>
            <a:off x="7072742" y="2398275"/>
            <a:ext cx="3671455" cy="4592110"/>
          </a:xfrm>
          <a:prstGeom prst="rect">
            <a:avLst/>
          </a:prstGeom>
          <a:effectLst>
            <a:outerShdw blurRad="50800" dir="14400000">
              <a:srgbClr val="000000">
                <a:alpha val="40000"/>
              </a:srgbClr>
            </a:outerShdw>
          </a:effectLst>
        </p:spPr>
      </p:pic>
      <p:pic>
        <p:nvPicPr>
          <p:cNvPr id="5" name="Picture 4"/>
          <p:cNvPicPr>
            <a:picLocks noChangeAspect="1"/>
          </p:cNvPicPr>
          <p:nvPr/>
        </p:nvPicPr>
        <p:blipFill>
          <a:blip r:embed="rId3"/>
          <a:stretch>
            <a:fillRect/>
          </a:stretch>
        </p:blipFill>
        <p:spPr>
          <a:xfrm>
            <a:off x="3598718" y="1506683"/>
            <a:ext cx="2279072" cy="2279072"/>
          </a:xfrm>
          <a:prstGeom prst="rect">
            <a:avLst/>
          </a:prstGeom>
        </p:spPr>
      </p:pic>
      <p:pic>
        <p:nvPicPr>
          <p:cNvPr id="6" name="Picture 5"/>
          <p:cNvPicPr>
            <a:picLocks noChangeAspect="1"/>
          </p:cNvPicPr>
          <p:nvPr/>
        </p:nvPicPr>
        <p:blipFill>
          <a:blip r:embed="rId3"/>
          <a:stretch>
            <a:fillRect/>
          </a:stretch>
        </p:blipFill>
        <p:spPr>
          <a:xfrm>
            <a:off x="2488625" y="2946996"/>
            <a:ext cx="2279072" cy="2279072"/>
          </a:xfrm>
          <a:prstGeom prst="rect">
            <a:avLst/>
          </a:prstGeom>
        </p:spPr>
      </p:pic>
      <p:pic>
        <p:nvPicPr>
          <p:cNvPr id="7" name="Picture 6"/>
          <p:cNvPicPr>
            <a:picLocks noChangeAspect="1"/>
          </p:cNvPicPr>
          <p:nvPr/>
        </p:nvPicPr>
        <p:blipFill>
          <a:blip r:embed="rId3"/>
          <a:stretch>
            <a:fillRect/>
          </a:stretch>
        </p:blipFill>
        <p:spPr>
          <a:xfrm>
            <a:off x="1160323" y="1917487"/>
            <a:ext cx="2279072" cy="2279072"/>
          </a:xfrm>
          <a:prstGeom prst="rect">
            <a:avLst/>
          </a:prstGeom>
        </p:spPr>
      </p:pic>
      <p:pic>
        <p:nvPicPr>
          <p:cNvPr id="8" name="Picture 7"/>
          <p:cNvPicPr>
            <a:picLocks noChangeAspect="1"/>
          </p:cNvPicPr>
          <p:nvPr/>
        </p:nvPicPr>
        <p:blipFill>
          <a:blip r:embed="rId3"/>
          <a:stretch>
            <a:fillRect/>
          </a:stretch>
        </p:blipFill>
        <p:spPr>
          <a:xfrm>
            <a:off x="4634347" y="3942538"/>
            <a:ext cx="2279072" cy="2279072"/>
          </a:xfrm>
          <a:prstGeom prst="rect">
            <a:avLst/>
          </a:prstGeom>
        </p:spPr>
      </p:pic>
      <p:pic>
        <p:nvPicPr>
          <p:cNvPr id="9" name="Picture 8"/>
          <p:cNvPicPr>
            <a:picLocks noChangeAspect="1"/>
          </p:cNvPicPr>
          <p:nvPr/>
        </p:nvPicPr>
        <p:blipFill>
          <a:blip r:embed="rId3"/>
          <a:stretch>
            <a:fillRect/>
          </a:stretch>
        </p:blipFill>
        <p:spPr>
          <a:xfrm>
            <a:off x="4634347" y="2646219"/>
            <a:ext cx="2279072" cy="2279072"/>
          </a:xfrm>
          <a:prstGeom prst="rect">
            <a:avLst/>
          </a:prstGeom>
        </p:spPr>
      </p:pic>
      <p:pic>
        <p:nvPicPr>
          <p:cNvPr id="10" name="Picture 9"/>
          <p:cNvPicPr>
            <a:picLocks noChangeAspect="1"/>
          </p:cNvPicPr>
          <p:nvPr/>
        </p:nvPicPr>
        <p:blipFill>
          <a:blip r:embed="rId3"/>
          <a:stretch>
            <a:fillRect/>
          </a:stretch>
        </p:blipFill>
        <p:spPr>
          <a:xfrm>
            <a:off x="588820" y="3554794"/>
            <a:ext cx="2279072" cy="2279072"/>
          </a:xfrm>
          <a:prstGeom prst="rect">
            <a:avLst/>
          </a:prstGeom>
        </p:spPr>
      </p:pic>
      <p:pic>
        <p:nvPicPr>
          <p:cNvPr id="11" name="Picture 10"/>
          <p:cNvPicPr>
            <a:picLocks noChangeAspect="1"/>
          </p:cNvPicPr>
          <p:nvPr/>
        </p:nvPicPr>
        <p:blipFill>
          <a:blip r:embed="rId3"/>
          <a:stretch>
            <a:fillRect/>
          </a:stretch>
        </p:blipFill>
        <p:spPr>
          <a:xfrm>
            <a:off x="2455721" y="4312472"/>
            <a:ext cx="2279072" cy="2279072"/>
          </a:xfrm>
          <a:prstGeom prst="rect">
            <a:avLst/>
          </a:prstGeom>
        </p:spPr>
      </p:pic>
    </p:spTree>
    <p:extLst>
      <p:ext uri="{BB962C8B-B14F-4D97-AF65-F5344CB8AC3E}">
        <p14:creationId xmlns:p14="http://schemas.microsoft.com/office/powerpoint/2010/main" val="4094212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one idea, drone delivery drivers!</a:t>
            </a:r>
          </a:p>
        </p:txBody>
      </p:sp>
      <p:pic>
        <p:nvPicPr>
          <p:cNvPr id="5" name="LR_L5lrfRIY"/>
          <p:cNvPicPr>
            <a:picLocks noRot="1" noChangeAspect="1"/>
          </p:cNvPicPr>
          <p:nvPr>
            <a:videoFile r:link="rId1"/>
          </p:nvPr>
        </p:nvPicPr>
        <p:blipFill>
          <a:blip r:embed="rId3"/>
          <a:stretch>
            <a:fillRect/>
          </a:stretch>
        </p:blipFill>
        <p:spPr>
          <a:xfrm>
            <a:off x="2450714" y="2272145"/>
            <a:ext cx="7290570" cy="4100946"/>
          </a:xfrm>
          <a:prstGeom prst="rect">
            <a:avLst/>
          </a:prstGeom>
        </p:spPr>
      </p:pic>
    </p:spTree>
    <p:extLst>
      <p:ext uri="{BB962C8B-B14F-4D97-AF65-F5344CB8AC3E}">
        <p14:creationId xmlns:p14="http://schemas.microsoft.com/office/powerpoint/2010/main" val="3911887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hear your ideas!</a:t>
            </a:r>
          </a:p>
        </p:txBody>
      </p:sp>
      <p:pic>
        <p:nvPicPr>
          <p:cNvPr id="4" name="Content Placeholder 3" descr="Kinya na tropie, czyli bety, alphy i inne takie – BabaGra.pl"/>
          <p:cNvPicPr>
            <a:picLocks noGrp="1" noChangeAspect="1"/>
          </p:cNvPicPr>
          <p:nvPr>
            <p:ph idx="1"/>
          </p:nvPr>
        </p:nvPicPr>
        <p:blipFill>
          <a:blip r:embed="rId2"/>
          <a:stretch>
            <a:fillRect/>
          </a:stretch>
        </p:blipFill>
        <p:spPr>
          <a:xfrm>
            <a:off x="810000" y="2834992"/>
            <a:ext cx="3316224" cy="2642616"/>
          </a:xfrm>
        </p:spPr>
      </p:pic>
      <p:pic>
        <p:nvPicPr>
          <p:cNvPr id="5" name="Picture 4" descr="creative-idea.jpg"/>
          <p:cNvPicPr>
            <a:picLocks noChangeAspect="1"/>
          </p:cNvPicPr>
          <p:nvPr/>
        </p:nvPicPr>
        <p:blipFill>
          <a:blip r:embed="rId3"/>
          <a:stretch>
            <a:fillRect/>
          </a:stretch>
        </p:blipFill>
        <p:spPr>
          <a:xfrm>
            <a:off x="5132831" y="2834992"/>
            <a:ext cx="2231136" cy="2642616"/>
          </a:xfrm>
          <a:prstGeom prst="rect">
            <a:avLst/>
          </a:prstGeom>
        </p:spPr>
      </p:pic>
      <p:pic>
        <p:nvPicPr>
          <p:cNvPr id="7" name="Picture 6" descr="Revisión inventario de ideas y plan de aplicación práctica"/>
          <p:cNvPicPr>
            <a:picLocks noChangeAspect="1"/>
          </p:cNvPicPr>
          <p:nvPr/>
        </p:nvPicPr>
        <p:blipFill>
          <a:blip r:embed="rId4"/>
          <a:stretch>
            <a:fillRect/>
          </a:stretch>
        </p:blipFill>
        <p:spPr>
          <a:xfrm>
            <a:off x="8638585" y="2308519"/>
            <a:ext cx="2577158" cy="3814192"/>
          </a:xfrm>
          <a:prstGeom prst="rect">
            <a:avLst/>
          </a:prstGeom>
        </p:spPr>
      </p:pic>
    </p:spTree>
    <p:extLst>
      <p:ext uri="{BB962C8B-B14F-4D97-AF65-F5344CB8AC3E}">
        <p14:creationId xmlns:p14="http://schemas.microsoft.com/office/powerpoint/2010/main" val="3309018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818712" y="1417638"/>
            <a:ext cx="10554574" cy="5260253"/>
          </a:xfrm>
        </p:spPr>
        <p:txBody>
          <a:bodyPr/>
          <a:lstStyle/>
          <a:p>
            <a:r>
              <a:rPr lang="en-US" dirty="0" err="1"/>
              <a:t>IoT</a:t>
            </a:r>
            <a:r>
              <a:rPr lang="en-US" dirty="0"/>
              <a:t> refers to Internet connected devices that capture and/or react to data online as well as the technologies which store and operate on that data</a:t>
            </a:r>
          </a:p>
          <a:p>
            <a:r>
              <a:rPr lang="en-US" dirty="0" err="1"/>
              <a:t>IoT</a:t>
            </a:r>
            <a:r>
              <a:rPr lang="en-US" dirty="0"/>
              <a:t> devices often employ sensors to sense the world around them, sometimes better than a human and other times in ways that humans can not even do</a:t>
            </a:r>
          </a:p>
          <a:p>
            <a:r>
              <a:rPr lang="en-US" dirty="0" err="1"/>
              <a:t>IoT</a:t>
            </a:r>
            <a:r>
              <a:rPr lang="en-US" dirty="0"/>
              <a:t> devices can collect data together and learn from each other using Machine Learning models, large datasets imply large computational power </a:t>
            </a:r>
          </a:p>
          <a:p>
            <a:r>
              <a:rPr lang="en-US" dirty="0"/>
              <a:t>The Cloud allows for operating on large data </a:t>
            </a:r>
            <a:r>
              <a:rPr lang="en-US"/>
              <a:t>sets  received </a:t>
            </a:r>
            <a:r>
              <a:rPr lang="en-US" dirty="0"/>
              <a:t>from </a:t>
            </a:r>
            <a:r>
              <a:rPr lang="en-US" dirty="0" err="1"/>
              <a:t>IoT</a:t>
            </a:r>
            <a:r>
              <a:rPr lang="en-US" dirty="0"/>
              <a:t> devices either in real-time or after the fact, often to create predictive insights</a:t>
            </a:r>
          </a:p>
          <a:p>
            <a:endParaRPr lang="en-US" dirty="0"/>
          </a:p>
        </p:txBody>
      </p:sp>
    </p:spTree>
    <p:extLst>
      <p:ext uri="{BB962C8B-B14F-4D97-AF65-F5344CB8AC3E}">
        <p14:creationId xmlns:p14="http://schemas.microsoft.com/office/powerpoint/2010/main" val="4180313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62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Hacks Are Cool </a:t>
            </a:r>
          </a:p>
        </p:txBody>
      </p:sp>
      <p:pic>
        <p:nvPicPr>
          <p:cNvPr id="6" name="f8NAVF5fuAE"/>
          <p:cNvPicPr>
            <a:picLocks noRot="1" noChangeAspect="1"/>
          </p:cNvPicPr>
          <p:nvPr>
            <a:videoFile r:link="rId1"/>
          </p:nvPr>
        </p:nvPicPr>
        <p:blipFill>
          <a:blip r:embed="rId4"/>
          <a:stretch>
            <a:fillRect/>
          </a:stretch>
        </p:blipFill>
        <p:spPr>
          <a:xfrm>
            <a:off x="772887" y="2084832"/>
            <a:ext cx="6770913" cy="3808639"/>
          </a:xfrm>
          <a:prstGeom prst="rect">
            <a:avLst/>
          </a:prstGeom>
        </p:spPr>
      </p:pic>
      <p:pic>
        <p:nvPicPr>
          <p:cNvPr id="7" name="Picture 6"/>
          <p:cNvPicPr>
            <a:picLocks noChangeAspect="1"/>
          </p:cNvPicPr>
          <p:nvPr/>
        </p:nvPicPr>
        <p:blipFill>
          <a:blip r:embed="rId5"/>
          <a:stretch>
            <a:fillRect/>
          </a:stretch>
        </p:blipFill>
        <p:spPr>
          <a:xfrm>
            <a:off x="8088829" y="726161"/>
            <a:ext cx="2906612" cy="5167310"/>
          </a:xfrm>
          <a:prstGeom prst="rect">
            <a:avLst/>
          </a:prstGeom>
        </p:spPr>
      </p:pic>
      <p:sp>
        <p:nvSpPr>
          <p:cNvPr id="8" name="TextBox 7"/>
          <p:cNvSpPr txBox="1"/>
          <p:nvPr/>
        </p:nvSpPr>
        <p:spPr>
          <a:xfrm>
            <a:off x="680357" y="6008914"/>
            <a:ext cx="4626429" cy="646331"/>
          </a:xfrm>
          <a:prstGeom prst="rect">
            <a:avLst/>
          </a:prstGeom>
          <a:noFill/>
        </p:spPr>
        <p:txBody>
          <a:bodyPr wrap="square" rtlCol="0">
            <a:spAutoFit/>
          </a:bodyPr>
          <a:lstStyle/>
          <a:p>
            <a:r>
              <a:rPr lang="en-US" dirty="0" err="1"/>
              <a:t>HelloHolo</a:t>
            </a:r>
            <a:r>
              <a:rPr lang="en-US" dirty="0"/>
              <a:t> – Real Time Translating Hologram TechCrunch Disrupt 2015</a:t>
            </a:r>
          </a:p>
        </p:txBody>
      </p:sp>
      <p:sp>
        <p:nvSpPr>
          <p:cNvPr id="9" name="TextBox 8"/>
          <p:cNvSpPr txBox="1"/>
          <p:nvPr/>
        </p:nvSpPr>
        <p:spPr>
          <a:xfrm>
            <a:off x="8643259" y="6008914"/>
            <a:ext cx="2711412" cy="646331"/>
          </a:xfrm>
          <a:prstGeom prst="rect">
            <a:avLst/>
          </a:prstGeom>
          <a:noFill/>
        </p:spPr>
        <p:txBody>
          <a:bodyPr wrap="square" rtlCol="0">
            <a:spAutoFit/>
          </a:bodyPr>
          <a:lstStyle/>
          <a:p>
            <a:r>
              <a:rPr lang="en-US" dirty="0"/>
              <a:t>Internet of Trees</a:t>
            </a:r>
          </a:p>
          <a:p>
            <a:endParaRPr lang="en-US" dirty="0"/>
          </a:p>
        </p:txBody>
      </p:sp>
    </p:spTree>
    <p:extLst>
      <p:ext uri="{BB962C8B-B14F-4D97-AF65-F5344CB8AC3E}">
        <p14:creationId xmlns:p14="http://schemas.microsoft.com/office/powerpoint/2010/main" val="26705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“internet of things”</a:t>
            </a:r>
          </a:p>
        </p:txBody>
      </p:sp>
      <p:sp>
        <p:nvSpPr>
          <p:cNvPr id="3" name="Content Placeholder 2"/>
          <p:cNvSpPr>
            <a:spLocks noGrp="1"/>
          </p:cNvSpPr>
          <p:nvPr>
            <p:ph idx="1"/>
          </p:nvPr>
        </p:nvSpPr>
        <p:spPr>
          <a:xfrm>
            <a:off x="818712" y="2365507"/>
            <a:ext cx="10554574" cy="3636511"/>
          </a:xfrm>
        </p:spPr>
        <p:txBody>
          <a:bodyPr>
            <a:normAutofit/>
          </a:bodyPr>
          <a:lstStyle/>
          <a:p>
            <a:pPr marL="0" indent="0">
              <a:buNone/>
            </a:pPr>
            <a:r>
              <a:rPr lang="en-US" sz="3600" b="1" dirty="0"/>
              <a:t>Internet of things</a:t>
            </a:r>
          </a:p>
          <a:p>
            <a:pPr marL="0" indent="0">
              <a:buNone/>
            </a:pPr>
            <a:r>
              <a:rPr lang="en-US" dirty="0"/>
              <a:t>Syllabification (</a:t>
            </a:r>
            <a:r>
              <a:rPr lang="en-US" dirty="0" err="1"/>
              <a:t>Inter•net</a:t>
            </a:r>
            <a:r>
              <a:rPr lang="en-US" dirty="0"/>
              <a:t> of things)</a:t>
            </a:r>
            <a:br>
              <a:rPr lang="en-US" dirty="0"/>
            </a:br>
            <a:br>
              <a:rPr lang="en-US" dirty="0"/>
            </a:br>
            <a:endParaRPr lang="en-US" dirty="0"/>
          </a:p>
          <a:p>
            <a:pPr marL="0" indent="0">
              <a:buNone/>
            </a:pPr>
            <a:r>
              <a:rPr lang="en-US" i="1" dirty="0"/>
              <a:t>noun</a:t>
            </a:r>
            <a:endParaRPr lang="en-US" dirty="0"/>
          </a:p>
          <a:p>
            <a:pPr marL="0" indent="0">
              <a:buNone/>
            </a:pPr>
            <a:r>
              <a:rPr lang="en-US" i="1" dirty="0"/>
              <a:t>	</a:t>
            </a:r>
            <a:r>
              <a:rPr lang="en-US" b="1" i="1" dirty="0"/>
              <a:t>A proposed development of the Internet in which everyday objects have network connectivity, allowing them to send and receive data:</a:t>
            </a:r>
            <a:br>
              <a:rPr lang="en-US" dirty="0"/>
            </a:br>
            <a:br>
              <a:rPr lang="en-US" dirty="0"/>
            </a:br>
            <a:br>
              <a:rPr lang="en-US" i="1" dirty="0">
                <a:solidFill>
                  <a:schemeClr val="bg2"/>
                </a:solidFill>
              </a:rPr>
            </a:br>
            <a:endParaRPr lang="en-US" i="1" dirty="0">
              <a:solidFill>
                <a:schemeClr val="bg2"/>
              </a:solidFill>
            </a:endParaRPr>
          </a:p>
        </p:txBody>
      </p:sp>
      <p:sp>
        <p:nvSpPr>
          <p:cNvPr id="4" name="TextBox 3"/>
          <p:cNvSpPr txBox="1"/>
          <p:nvPr/>
        </p:nvSpPr>
        <p:spPr>
          <a:xfrm>
            <a:off x="0" y="6488668"/>
            <a:ext cx="11269624" cy="369332"/>
          </a:xfrm>
          <a:prstGeom prst="rect">
            <a:avLst/>
          </a:prstGeom>
          <a:noFill/>
        </p:spPr>
        <p:txBody>
          <a:bodyPr wrap="none" rtlCol="0">
            <a:spAutoFit/>
          </a:bodyPr>
          <a:lstStyle/>
          <a:p>
            <a:r>
              <a:rPr lang="en-US" dirty="0"/>
              <a:t>Source: </a:t>
            </a:r>
            <a:r>
              <a:rPr lang="en-US" dirty="0">
                <a:hlinkClick r:id="rId2"/>
              </a:rPr>
              <a:t>Oxford Dictionary</a:t>
            </a:r>
            <a:r>
              <a:rPr lang="en-US" dirty="0"/>
              <a:t>, yep, it’s really in the Oxford Dictionary.  It got added at the end of August, 2013</a:t>
            </a:r>
          </a:p>
        </p:txBody>
      </p:sp>
    </p:spTree>
    <p:extLst>
      <p:ext uri="{BB962C8B-B14F-4D97-AF65-F5344CB8AC3E}">
        <p14:creationId xmlns:p14="http://schemas.microsoft.com/office/powerpoint/2010/main" val="414160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grpSp>
        <p:nvGrpSpPr>
          <p:cNvPr id="52" name="Withings"/>
          <p:cNvGrpSpPr/>
          <p:nvPr/>
        </p:nvGrpSpPr>
        <p:grpSpPr>
          <a:xfrm>
            <a:off x="5509846" y="5781630"/>
            <a:ext cx="2941193" cy="995693"/>
            <a:chOff x="5520055" y="5366796"/>
            <a:chExt cx="3349625" cy="1135106"/>
          </a:xfrm>
        </p:grpSpPr>
        <p:pic>
          <p:nvPicPr>
            <p:cNvPr id="53" name="Picture 52">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0055" y="5366796"/>
              <a:ext cx="1699262" cy="1135106"/>
            </a:xfrm>
            <a:prstGeom prst="rect">
              <a:avLst/>
            </a:prstGeom>
          </p:spPr>
        </p:pic>
        <p:pic>
          <p:nvPicPr>
            <p:cNvPr id="54" name="Picture 53">
              <a:hlinkClick r:id="rId2"/>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4804" y="5669598"/>
              <a:ext cx="1454876" cy="432432"/>
            </a:xfrm>
            <a:prstGeom prst="rect">
              <a:avLst/>
            </a:prstGeom>
          </p:spPr>
        </p:pic>
      </p:grpSp>
      <p:grpSp>
        <p:nvGrpSpPr>
          <p:cNvPr id="55" name="Cube Sensors"/>
          <p:cNvGrpSpPr/>
          <p:nvPr/>
        </p:nvGrpSpPr>
        <p:grpSpPr>
          <a:xfrm>
            <a:off x="716096" y="2247441"/>
            <a:ext cx="6352042" cy="3394777"/>
            <a:chOff x="252654" y="1496695"/>
            <a:chExt cx="7234125" cy="3870101"/>
          </a:xfrm>
        </p:grpSpPr>
        <p:sp>
          <p:nvSpPr>
            <p:cNvPr id="56" name="Freeform 55"/>
            <p:cNvSpPr/>
            <p:nvPr/>
          </p:nvSpPr>
          <p:spPr>
            <a:xfrm>
              <a:off x="5082228" y="1496695"/>
              <a:ext cx="2404551" cy="3834304"/>
            </a:xfrm>
            <a:custGeom>
              <a:avLst/>
              <a:gdLst>
                <a:gd name="connsiteX0" fmla="*/ 983068 w 2404551"/>
                <a:gd name="connsiteY0" fmla="*/ 0 h 3834304"/>
                <a:gd name="connsiteX1" fmla="*/ 1297760 w 2404551"/>
                <a:gd name="connsiteY1" fmla="*/ 208591 h 3834304"/>
                <a:gd name="connsiteX2" fmla="*/ 1312034 w 2404551"/>
                <a:gd name="connsiteY2" fmla="*/ 254574 h 3834304"/>
                <a:gd name="connsiteX3" fmla="*/ 1365898 w 2404551"/>
                <a:gd name="connsiteY3" fmla="*/ 225337 h 3834304"/>
                <a:gd name="connsiteX4" fmla="*/ 1529301 w 2404551"/>
                <a:gd name="connsiteY4" fmla="*/ 192348 h 3834304"/>
                <a:gd name="connsiteX5" fmla="*/ 1949095 w 2404551"/>
                <a:gd name="connsiteY5" fmla="*/ 612142 h 3834304"/>
                <a:gd name="connsiteX6" fmla="*/ 1916106 w 2404551"/>
                <a:gd name="connsiteY6" fmla="*/ 775544 h 3834304"/>
                <a:gd name="connsiteX7" fmla="*/ 1893660 w 2404551"/>
                <a:gd name="connsiteY7" fmla="*/ 816897 h 3834304"/>
                <a:gd name="connsiteX8" fmla="*/ 1929586 w 2404551"/>
                <a:gd name="connsiteY8" fmla="*/ 846540 h 3834304"/>
                <a:gd name="connsiteX9" fmla="*/ 2104915 w 2404551"/>
                <a:gd name="connsiteY9" fmla="*/ 1269821 h 3834304"/>
                <a:gd name="connsiteX10" fmla="*/ 2057874 w 2404551"/>
                <a:gd name="connsiteY10" fmla="*/ 1502829 h 3834304"/>
                <a:gd name="connsiteX11" fmla="*/ 2025070 w 2404551"/>
                <a:gd name="connsiteY11" fmla="*/ 1563266 h 3834304"/>
                <a:gd name="connsiteX12" fmla="*/ 2064318 w 2404551"/>
                <a:gd name="connsiteY12" fmla="*/ 1595649 h 3834304"/>
                <a:gd name="connsiteX13" fmla="*/ 2163861 w 2404551"/>
                <a:gd name="connsiteY13" fmla="*/ 1835967 h 3834304"/>
                <a:gd name="connsiteX14" fmla="*/ 2137153 w 2404551"/>
                <a:gd name="connsiteY14" fmla="*/ 1968256 h 3834304"/>
                <a:gd name="connsiteX15" fmla="*/ 2122883 w 2404551"/>
                <a:gd name="connsiteY15" fmla="*/ 1994547 h 3834304"/>
                <a:gd name="connsiteX16" fmla="*/ 2168039 w 2404551"/>
                <a:gd name="connsiteY16" fmla="*/ 2019057 h 3834304"/>
                <a:gd name="connsiteX17" fmla="*/ 2404551 w 2404551"/>
                <a:gd name="connsiteY17" fmla="*/ 2463882 h 3834304"/>
                <a:gd name="connsiteX18" fmla="*/ 2076918 w 2404551"/>
                <a:gd name="connsiteY18" fmla="*/ 2958166 h 3834304"/>
                <a:gd name="connsiteX19" fmla="*/ 2033596 w 2404551"/>
                <a:gd name="connsiteY19" fmla="*/ 2971614 h 3834304"/>
                <a:gd name="connsiteX20" fmla="*/ 2031845 w 2404551"/>
                <a:gd name="connsiteY20" fmla="*/ 2988985 h 3834304"/>
                <a:gd name="connsiteX21" fmla="*/ 1690749 w 2404551"/>
                <a:gd name="connsiteY21" fmla="*/ 3384762 h 3834304"/>
                <a:gd name="connsiteX22" fmla="*/ 1671655 w 2404551"/>
                <a:gd name="connsiteY22" fmla="*/ 3389920 h 3834304"/>
                <a:gd name="connsiteX23" fmla="*/ 1670036 w 2404551"/>
                <a:gd name="connsiteY23" fmla="*/ 3405975 h 3834304"/>
                <a:gd name="connsiteX24" fmla="*/ 1144494 w 2404551"/>
                <a:gd name="connsiteY24" fmla="*/ 3834304 h 3834304"/>
                <a:gd name="connsiteX25" fmla="*/ 608053 w 2404551"/>
                <a:gd name="connsiteY25" fmla="*/ 3297863 h 3834304"/>
                <a:gd name="connsiteX26" fmla="*/ 614234 w 2404551"/>
                <a:gd name="connsiteY26" fmla="*/ 3216169 h 3834304"/>
                <a:gd name="connsiteX27" fmla="*/ 631568 w 2404551"/>
                <a:gd name="connsiteY27" fmla="*/ 3140959 h 3834304"/>
                <a:gd name="connsiteX28" fmla="*/ 619261 w 2404551"/>
                <a:gd name="connsiteY28" fmla="*/ 3139719 h 3834304"/>
                <a:gd name="connsiteX29" fmla="*/ 417651 w 2404551"/>
                <a:gd name="connsiteY29" fmla="*/ 3018214 h 3834304"/>
                <a:gd name="connsiteX30" fmla="*/ 401882 w 2404551"/>
                <a:gd name="connsiteY30" fmla="*/ 2995460 h 3834304"/>
                <a:gd name="connsiteX31" fmla="*/ 353632 w 2404551"/>
                <a:gd name="connsiteY31" fmla="*/ 3000323 h 3834304"/>
                <a:gd name="connsiteX32" fmla="*/ 0 w 2404551"/>
                <a:gd name="connsiteY32" fmla="*/ 2646691 h 3834304"/>
                <a:gd name="connsiteX33" fmla="*/ 282363 w 2404551"/>
                <a:gd name="connsiteY33" fmla="*/ 2300243 h 3834304"/>
                <a:gd name="connsiteX34" fmla="*/ 297380 w 2404551"/>
                <a:gd name="connsiteY34" fmla="*/ 2298729 h 3834304"/>
                <a:gd name="connsiteX35" fmla="*/ 290417 w 2404551"/>
                <a:gd name="connsiteY35" fmla="*/ 2285901 h 3834304"/>
                <a:gd name="connsiteX36" fmla="*/ 250536 w 2404551"/>
                <a:gd name="connsiteY36" fmla="*/ 2088366 h 3834304"/>
                <a:gd name="connsiteX37" fmla="*/ 290417 w 2404551"/>
                <a:gd name="connsiteY37" fmla="*/ 1890832 h 3834304"/>
                <a:gd name="connsiteX38" fmla="*/ 304810 w 2404551"/>
                <a:gd name="connsiteY38" fmla="*/ 1864314 h 3834304"/>
                <a:gd name="connsiteX39" fmla="*/ 232451 w 2404551"/>
                <a:gd name="connsiteY39" fmla="*/ 1825038 h 3834304"/>
                <a:gd name="connsiteX40" fmla="*/ 8707 w 2404551"/>
                <a:gd name="connsiteY40" fmla="*/ 1404227 h 3834304"/>
                <a:gd name="connsiteX41" fmla="*/ 157345 w 2404551"/>
                <a:gd name="connsiteY41" fmla="*/ 1045384 h 3834304"/>
                <a:gd name="connsiteX42" fmla="*/ 229532 w 2404551"/>
                <a:gd name="connsiteY42" fmla="*/ 985824 h 3834304"/>
                <a:gd name="connsiteX43" fmla="*/ 220397 w 2404551"/>
                <a:gd name="connsiteY43" fmla="*/ 978287 h 3834304"/>
                <a:gd name="connsiteX44" fmla="*/ 89543 w 2404551"/>
                <a:gd name="connsiteY44" fmla="*/ 662379 h 3834304"/>
                <a:gd name="connsiteX45" fmla="*/ 536306 w 2404551"/>
                <a:gd name="connsiteY45" fmla="*/ 215616 h 3834304"/>
                <a:gd name="connsiteX46" fmla="*/ 626344 w 2404551"/>
                <a:gd name="connsiteY46" fmla="*/ 224693 h 3834304"/>
                <a:gd name="connsiteX47" fmla="*/ 660123 w 2404551"/>
                <a:gd name="connsiteY47" fmla="*/ 235178 h 3834304"/>
                <a:gd name="connsiteX48" fmla="*/ 668376 w 2404551"/>
                <a:gd name="connsiteY48" fmla="*/ 208591 h 3834304"/>
                <a:gd name="connsiteX49" fmla="*/ 983068 w 2404551"/>
                <a:gd name="connsiteY49" fmla="*/ 0 h 383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04551" h="3834304">
                  <a:moveTo>
                    <a:pt x="983068" y="0"/>
                  </a:moveTo>
                  <a:cubicBezTo>
                    <a:pt x="1124535" y="0"/>
                    <a:pt x="1245913" y="86011"/>
                    <a:pt x="1297760" y="208591"/>
                  </a:cubicBezTo>
                  <a:lnTo>
                    <a:pt x="1312034" y="254574"/>
                  </a:lnTo>
                  <a:lnTo>
                    <a:pt x="1365898" y="225337"/>
                  </a:lnTo>
                  <a:cubicBezTo>
                    <a:pt x="1416122" y="204094"/>
                    <a:pt x="1471340" y="192348"/>
                    <a:pt x="1529301" y="192348"/>
                  </a:cubicBezTo>
                  <a:cubicBezTo>
                    <a:pt x="1761146" y="192348"/>
                    <a:pt x="1949095" y="380296"/>
                    <a:pt x="1949095" y="612142"/>
                  </a:cubicBezTo>
                  <a:cubicBezTo>
                    <a:pt x="1949095" y="670103"/>
                    <a:pt x="1937348" y="725321"/>
                    <a:pt x="1916106" y="775544"/>
                  </a:cubicBezTo>
                  <a:lnTo>
                    <a:pt x="1893660" y="816897"/>
                  </a:lnTo>
                  <a:lnTo>
                    <a:pt x="1929586" y="846540"/>
                  </a:lnTo>
                  <a:cubicBezTo>
                    <a:pt x="2037914" y="954866"/>
                    <a:pt x="2104915" y="1104519"/>
                    <a:pt x="2104915" y="1269821"/>
                  </a:cubicBezTo>
                  <a:cubicBezTo>
                    <a:pt x="2104915" y="1352473"/>
                    <a:pt x="2088165" y="1431212"/>
                    <a:pt x="2057874" y="1502829"/>
                  </a:cubicBezTo>
                  <a:lnTo>
                    <a:pt x="2025070" y="1563266"/>
                  </a:lnTo>
                  <a:lnTo>
                    <a:pt x="2064318" y="1595649"/>
                  </a:lnTo>
                  <a:cubicBezTo>
                    <a:pt x="2125821" y="1657152"/>
                    <a:pt x="2163861" y="1742117"/>
                    <a:pt x="2163861" y="1835967"/>
                  </a:cubicBezTo>
                  <a:cubicBezTo>
                    <a:pt x="2163861" y="1882892"/>
                    <a:pt x="2154351" y="1927596"/>
                    <a:pt x="2137153" y="1968256"/>
                  </a:cubicBezTo>
                  <a:lnTo>
                    <a:pt x="2122883" y="1994547"/>
                  </a:lnTo>
                  <a:lnTo>
                    <a:pt x="2168039" y="2019057"/>
                  </a:lnTo>
                  <a:cubicBezTo>
                    <a:pt x="2310734" y="2115459"/>
                    <a:pt x="2404551" y="2278715"/>
                    <a:pt x="2404551" y="2463882"/>
                  </a:cubicBezTo>
                  <a:cubicBezTo>
                    <a:pt x="2404551" y="2686082"/>
                    <a:pt x="2269454" y="2876730"/>
                    <a:pt x="2076918" y="2958166"/>
                  </a:cubicBezTo>
                  <a:lnTo>
                    <a:pt x="2033596" y="2971614"/>
                  </a:lnTo>
                  <a:lnTo>
                    <a:pt x="2031845" y="2988985"/>
                  </a:lnTo>
                  <a:cubicBezTo>
                    <a:pt x="1994329" y="3172319"/>
                    <a:pt x="1863289" y="3321587"/>
                    <a:pt x="1690749" y="3384762"/>
                  </a:cubicBezTo>
                  <a:lnTo>
                    <a:pt x="1671655" y="3389920"/>
                  </a:lnTo>
                  <a:lnTo>
                    <a:pt x="1670036" y="3405975"/>
                  </a:lnTo>
                  <a:cubicBezTo>
                    <a:pt x="1620015" y="3650422"/>
                    <a:pt x="1403728" y="3834304"/>
                    <a:pt x="1144494" y="3834304"/>
                  </a:cubicBezTo>
                  <a:cubicBezTo>
                    <a:pt x="848226" y="3834304"/>
                    <a:pt x="608053" y="3594131"/>
                    <a:pt x="608053" y="3297863"/>
                  </a:cubicBezTo>
                  <a:cubicBezTo>
                    <a:pt x="608053" y="3270088"/>
                    <a:pt x="610164" y="3242807"/>
                    <a:pt x="614234" y="3216169"/>
                  </a:cubicBezTo>
                  <a:lnTo>
                    <a:pt x="631568" y="3140959"/>
                  </a:lnTo>
                  <a:lnTo>
                    <a:pt x="619261" y="3139719"/>
                  </a:lnTo>
                  <a:cubicBezTo>
                    <a:pt x="538689" y="3123232"/>
                    <a:pt x="468098" y="3079343"/>
                    <a:pt x="417651" y="3018214"/>
                  </a:cubicBezTo>
                  <a:lnTo>
                    <a:pt x="401882" y="2995460"/>
                  </a:lnTo>
                  <a:lnTo>
                    <a:pt x="353632" y="3000323"/>
                  </a:lnTo>
                  <a:cubicBezTo>
                    <a:pt x="158326" y="3000323"/>
                    <a:pt x="0" y="2841997"/>
                    <a:pt x="0" y="2646691"/>
                  </a:cubicBezTo>
                  <a:cubicBezTo>
                    <a:pt x="0" y="2475798"/>
                    <a:pt x="121219" y="2333217"/>
                    <a:pt x="282363" y="2300243"/>
                  </a:cubicBezTo>
                  <a:lnTo>
                    <a:pt x="297380" y="2298729"/>
                  </a:lnTo>
                  <a:lnTo>
                    <a:pt x="290417" y="2285901"/>
                  </a:lnTo>
                  <a:cubicBezTo>
                    <a:pt x="264737" y="2225187"/>
                    <a:pt x="250536" y="2158434"/>
                    <a:pt x="250536" y="2088366"/>
                  </a:cubicBezTo>
                  <a:cubicBezTo>
                    <a:pt x="250536" y="2018297"/>
                    <a:pt x="264737" y="1951546"/>
                    <a:pt x="290417" y="1890832"/>
                  </a:cubicBezTo>
                  <a:lnTo>
                    <a:pt x="304810" y="1864314"/>
                  </a:lnTo>
                  <a:lnTo>
                    <a:pt x="232451" y="1825038"/>
                  </a:lnTo>
                  <a:cubicBezTo>
                    <a:pt x="97460" y="1733840"/>
                    <a:pt x="8707" y="1579398"/>
                    <a:pt x="8707" y="1404227"/>
                  </a:cubicBezTo>
                  <a:cubicBezTo>
                    <a:pt x="8707" y="1264090"/>
                    <a:pt x="65509" y="1137220"/>
                    <a:pt x="157345" y="1045384"/>
                  </a:cubicBezTo>
                  <a:lnTo>
                    <a:pt x="229532" y="985824"/>
                  </a:lnTo>
                  <a:lnTo>
                    <a:pt x="220397" y="978287"/>
                  </a:lnTo>
                  <a:cubicBezTo>
                    <a:pt x="139549" y="897439"/>
                    <a:pt x="89543" y="785749"/>
                    <a:pt x="89543" y="662379"/>
                  </a:cubicBezTo>
                  <a:cubicBezTo>
                    <a:pt x="89543" y="415639"/>
                    <a:pt x="289566" y="215616"/>
                    <a:pt x="536306" y="215616"/>
                  </a:cubicBezTo>
                  <a:cubicBezTo>
                    <a:pt x="567149" y="215616"/>
                    <a:pt x="597260" y="218741"/>
                    <a:pt x="626344" y="224693"/>
                  </a:cubicBezTo>
                  <a:lnTo>
                    <a:pt x="660123" y="235178"/>
                  </a:lnTo>
                  <a:lnTo>
                    <a:pt x="668376" y="208591"/>
                  </a:lnTo>
                  <a:cubicBezTo>
                    <a:pt x="720224" y="86011"/>
                    <a:pt x="841601" y="0"/>
                    <a:pt x="983068" y="0"/>
                  </a:cubicBezTo>
                  <a:close/>
                </a:path>
              </a:pathLst>
            </a:custGeom>
            <a:noFill/>
            <a:ln w="19050">
              <a:solidFill>
                <a:schemeClr val="bg1">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H="1">
              <a:off x="2984500" y="4760807"/>
              <a:ext cx="271576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Cube Sensors"/>
            <p:cNvGrpSpPr/>
            <p:nvPr/>
          </p:nvGrpSpPr>
          <p:grpSpPr>
            <a:xfrm>
              <a:off x="252654" y="4228466"/>
              <a:ext cx="2649219" cy="1138330"/>
              <a:chOff x="252654" y="4228466"/>
              <a:chExt cx="2649219" cy="1138330"/>
            </a:xfrm>
          </p:grpSpPr>
          <p:pic>
            <p:nvPicPr>
              <p:cNvPr id="59" name="Picture 5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543" y="4228466"/>
                <a:ext cx="1138330" cy="1138330"/>
              </a:xfrm>
              <a:prstGeom prst="rect">
                <a:avLst/>
              </a:prstGeom>
            </p:spPr>
          </p:pic>
          <p:pic>
            <p:nvPicPr>
              <p:cNvPr id="60" name="Picture 59">
                <a:hlinkClick r:id="rId5"/>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654" y="4511741"/>
                <a:ext cx="1716049" cy="498131"/>
              </a:xfrm>
              <a:prstGeom prst="rect">
                <a:avLst/>
              </a:prstGeom>
            </p:spPr>
          </p:pic>
        </p:grpSp>
      </p:grpSp>
      <p:sp>
        <p:nvSpPr>
          <p:cNvPr id="61" name="Person"/>
          <p:cNvSpPr>
            <a:spLocks/>
          </p:cNvSpPr>
          <p:nvPr/>
        </p:nvSpPr>
        <p:spPr bwMode="auto">
          <a:xfrm>
            <a:off x="5274501" y="2449769"/>
            <a:ext cx="1230263" cy="3563152"/>
          </a:xfrm>
          <a:custGeom>
            <a:avLst/>
            <a:gdLst>
              <a:gd name="T0" fmla="*/ 3003 w 5677"/>
              <a:gd name="T1" fmla="*/ 63 h 16171"/>
              <a:gd name="T2" fmla="*/ 3377 w 5677"/>
              <a:gd name="T3" fmla="*/ 451 h 16171"/>
              <a:gd name="T4" fmla="*/ 3476 w 5677"/>
              <a:gd name="T5" fmla="*/ 2173 h 16171"/>
              <a:gd name="T6" fmla="*/ 3899 w 5677"/>
              <a:gd name="T7" fmla="*/ 2596 h 16171"/>
              <a:gd name="T8" fmla="*/ 4979 w 5677"/>
              <a:gd name="T9" fmla="*/ 3111 h 16171"/>
              <a:gd name="T10" fmla="*/ 5508 w 5677"/>
              <a:gd name="T11" fmla="*/ 5150 h 16171"/>
              <a:gd name="T12" fmla="*/ 5550 w 5677"/>
              <a:gd name="T13" fmla="*/ 7620 h 16171"/>
              <a:gd name="T14" fmla="*/ 5374 w 5677"/>
              <a:gd name="T15" fmla="*/ 9348 h 16171"/>
              <a:gd name="T16" fmla="*/ 5071 w 5677"/>
              <a:gd name="T17" fmla="*/ 9567 h 16171"/>
              <a:gd name="T18" fmla="*/ 5042 w 5677"/>
              <a:gd name="T19" fmla="*/ 8805 h 16171"/>
              <a:gd name="T20" fmla="*/ 4922 w 5677"/>
              <a:gd name="T21" fmla="*/ 9059 h 16171"/>
              <a:gd name="T22" fmla="*/ 4915 w 5677"/>
              <a:gd name="T23" fmla="*/ 7634 h 16171"/>
              <a:gd name="T24" fmla="*/ 4690 w 5677"/>
              <a:gd name="T25" fmla="*/ 4953 h 16171"/>
              <a:gd name="T26" fmla="*/ 4450 w 5677"/>
              <a:gd name="T27" fmla="*/ 4572 h 16171"/>
              <a:gd name="T28" fmla="*/ 4316 w 5677"/>
              <a:gd name="T29" fmla="*/ 4995 h 16171"/>
              <a:gd name="T30" fmla="*/ 4069 w 5677"/>
              <a:gd name="T31" fmla="*/ 6731 h 16171"/>
              <a:gd name="T32" fmla="*/ 4337 w 5677"/>
              <a:gd name="T33" fmla="*/ 7888 h 16171"/>
              <a:gd name="T34" fmla="*/ 4520 w 5677"/>
              <a:gd name="T35" fmla="*/ 9913 h 16171"/>
              <a:gd name="T36" fmla="*/ 4534 w 5677"/>
              <a:gd name="T37" fmla="*/ 11006 h 16171"/>
              <a:gd name="T38" fmla="*/ 4760 w 5677"/>
              <a:gd name="T39" fmla="*/ 14111 h 16171"/>
              <a:gd name="T40" fmla="*/ 5381 w 5677"/>
              <a:gd name="T41" fmla="*/ 15748 h 16171"/>
              <a:gd name="T42" fmla="*/ 5677 w 5677"/>
              <a:gd name="T43" fmla="*/ 16072 h 16171"/>
              <a:gd name="T44" fmla="*/ 4802 w 5677"/>
              <a:gd name="T45" fmla="*/ 16100 h 16171"/>
              <a:gd name="T46" fmla="*/ 4280 w 5677"/>
              <a:gd name="T47" fmla="*/ 15211 h 16171"/>
              <a:gd name="T48" fmla="*/ 3913 w 5677"/>
              <a:gd name="T49" fmla="*/ 13772 h 16171"/>
              <a:gd name="T50" fmla="*/ 3772 w 5677"/>
              <a:gd name="T51" fmla="*/ 12812 h 16171"/>
              <a:gd name="T52" fmla="*/ 3264 w 5677"/>
              <a:gd name="T53" fmla="*/ 10555 h 16171"/>
              <a:gd name="T54" fmla="*/ 2968 w 5677"/>
              <a:gd name="T55" fmla="*/ 9609 h 16171"/>
              <a:gd name="T56" fmla="*/ 2714 w 5677"/>
              <a:gd name="T57" fmla="*/ 10470 h 16171"/>
              <a:gd name="T58" fmla="*/ 2573 w 5677"/>
              <a:gd name="T59" fmla="*/ 12361 h 16171"/>
              <a:gd name="T60" fmla="*/ 2665 w 5677"/>
              <a:gd name="T61" fmla="*/ 13264 h 16171"/>
              <a:gd name="T62" fmla="*/ 2460 w 5677"/>
              <a:gd name="T63" fmla="*/ 14040 h 16171"/>
              <a:gd name="T64" fmla="*/ 2446 w 5677"/>
              <a:gd name="T65" fmla="*/ 15183 h 16171"/>
              <a:gd name="T66" fmla="*/ 2178 w 5677"/>
              <a:gd name="T67" fmla="*/ 16171 h 16171"/>
              <a:gd name="T68" fmla="*/ 1105 w 5677"/>
              <a:gd name="T69" fmla="*/ 16143 h 16171"/>
              <a:gd name="T70" fmla="*/ 1606 w 5677"/>
              <a:gd name="T71" fmla="*/ 15430 h 16171"/>
              <a:gd name="T72" fmla="*/ 1783 w 5677"/>
              <a:gd name="T73" fmla="*/ 14859 h 16171"/>
              <a:gd name="T74" fmla="*/ 1515 w 5677"/>
              <a:gd name="T75" fmla="*/ 12446 h 16171"/>
              <a:gd name="T76" fmla="*/ 1190 w 5677"/>
              <a:gd name="T77" fmla="*/ 9807 h 16171"/>
              <a:gd name="T78" fmla="*/ 1550 w 5677"/>
              <a:gd name="T79" fmla="*/ 6879 h 16171"/>
              <a:gd name="T80" fmla="*/ 1585 w 5677"/>
              <a:gd name="T81" fmla="*/ 5630 h 16171"/>
              <a:gd name="T82" fmla="*/ 1239 w 5677"/>
              <a:gd name="T83" fmla="*/ 4430 h 16171"/>
              <a:gd name="T84" fmla="*/ 985 w 5677"/>
              <a:gd name="T85" fmla="*/ 5715 h 16171"/>
              <a:gd name="T86" fmla="*/ 922 w 5677"/>
              <a:gd name="T87" fmla="*/ 6505 h 16171"/>
              <a:gd name="T88" fmla="*/ 922 w 5677"/>
              <a:gd name="T89" fmla="*/ 8678 h 16171"/>
              <a:gd name="T90" fmla="*/ 788 w 5677"/>
              <a:gd name="T91" fmla="*/ 9419 h 16171"/>
              <a:gd name="T92" fmla="*/ 654 w 5677"/>
              <a:gd name="T93" fmla="*/ 8988 h 16171"/>
              <a:gd name="T94" fmla="*/ 562 w 5677"/>
              <a:gd name="T95" fmla="*/ 9588 h 16171"/>
              <a:gd name="T96" fmla="*/ 153 w 5677"/>
              <a:gd name="T97" fmla="*/ 9038 h 16171"/>
              <a:gd name="T98" fmla="*/ 19 w 5677"/>
              <a:gd name="T99" fmla="*/ 6787 h 16171"/>
              <a:gd name="T100" fmla="*/ 216 w 5677"/>
              <a:gd name="T101" fmla="*/ 4699 h 16171"/>
              <a:gd name="T102" fmla="*/ 484 w 5677"/>
              <a:gd name="T103" fmla="*/ 3104 h 16171"/>
              <a:gd name="T104" fmla="*/ 1105 w 5677"/>
              <a:gd name="T105" fmla="*/ 2822 h 16171"/>
              <a:gd name="T106" fmla="*/ 2220 w 5677"/>
              <a:gd name="T107" fmla="*/ 2483 h 16171"/>
              <a:gd name="T108" fmla="*/ 2319 w 5677"/>
              <a:gd name="T109" fmla="*/ 1919 h 16171"/>
              <a:gd name="T110" fmla="*/ 1924 w 5677"/>
              <a:gd name="T111" fmla="*/ 1834 h 16171"/>
              <a:gd name="T112" fmla="*/ 1846 w 5677"/>
              <a:gd name="T113" fmla="*/ 1375 h 16171"/>
              <a:gd name="T114" fmla="*/ 1910 w 5677"/>
              <a:gd name="T115" fmla="*/ 395 h 16171"/>
              <a:gd name="T116" fmla="*/ 2721 w 5677"/>
              <a:gd name="T117" fmla="*/ 35 h 16171"/>
              <a:gd name="connsiteX0" fmla="*/ 4777 w 9984"/>
              <a:gd name="connsiteY0" fmla="*/ 22 h 10000"/>
              <a:gd name="connsiteX1" fmla="*/ 5187 w 9984"/>
              <a:gd name="connsiteY1" fmla="*/ 0 h 10000"/>
              <a:gd name="connsiteX2" fmla="*/ 5274 w 9984"/>
              <a:gd name="connsiteY2" fmla="*/ 39 h 10000"/>
              <a:gd name="connsiteX3" fmla="*/ 5573 w 9984"/>
              <a:gd name="connsiteY3" fmla="*/ 135 h 10000"/>
              <a:gd name="connsiteX4" fmla="*/ 5859 w 9984"/>
              <a:gd name="connsiteY4" fmla="*/ 236 h 10000"/>
              <a:gd name="connsiteX5" fmla="*/ 5933 w 9984"/>
              <a:gd name="connsiteY5" fmla="*/ 279 h 10000"/>
              <a:gd name="connsiteX6" fmla="*/ 5957 w 9984"/>
              <a:gd name="connsiteY6" fmla="*/ 314 h 10000"/>
              <a:gd name="connsiteX7" fmla="*/ 5982 w 9984"/>
              <a:gd name="connsiteY7" fmla="*/ 767 h 10000"/>
              <a:gd name="connsiteX8" fmla="*/ 6107 w 9984"/>
              <a:gd name="connsiteY8" fmla="*/ 1344 h 10000"/>
              <a:gd name="connsiteX9" fmla="*/ 6232 w 9984"/>
              <a:gd name="connsiteY9" fmla="*/ 1501 h 10000"/>
              <a:gd name="connsiteX10" fmla="*/ 6468 w 9984"/>
              <a:gd name="connsiteY10" fmla="*/ 1548 h 10000"/>
              <a:gd name="connsiteX11" fmla="*/ 6852 w 9984"/>
              <a:gd name="connsiteY11" fmla="*/ 1605 h 10000"/>
              <a:gd name="connsiteX12" fmla="*/ 7523 w 9984"/>
              <a:gd name="connsiteY12" fmla="*/ 1680 h 10000"/>
              <a:gd name="connsiteX13" fmla="*/ 8096 w 9984"/>
              <a:gd name="connsiteY13" fmla="*/ 1767 h 10000"/>
              <a:gd name="connsiteX14" fmla="*/ 8754 w 9984"/>
              <a:gd name="connsiteY14" fmla="*/ 1924 h 10000"/>
              <a:gd name="connsiteX15" fmla="*/ 9364 w 9984"/>
              <a:gd name="connsiteY15" fmla="*/ 2059 h 10000"/>
              <a:gd name="connsiteX16" fmla="*/ 9463 w 9984"/>
              <a:gd name="connsiteY16" fmla="*/ 2304 h 10000"/>
              <a:gd name="connsiteX17" fmla="*/ 9686 w 9984"/>
              <a:gd name="connsiteY17" fmla="*/ 3185 h 10000"/>
              <a:gd name="connsiteX18" fmla="*/ 9861 w 9984"/>
              <a:gd name="connsiteY18" fmla="*/ 3909 h 10000"/>
              <a:gd name="connsiteX19" fmla="*/ 9910 w 9984"/>
              <a:gd name="connsiteY19" fmla="*/ 4206 h 10000"/>
              <a:gd name="connsiteX20" fmla="*/ 9760 w 9984"/>
              <a:gd name="connsiteY20" fmla="*/ 4712 h 10000"/>
              <a:gd name="connsiteX21" fmla="*/ 9711 w 9984"/>
              <a:gd name="connsiteY21" fmla="*/ 5271 h 10000"/>
              <a:gd name="connsiteX22" fmla="*/ 9711 w 9984"/>
              <a:gd name="connsiteY22" fmla="*/ 5628 h 10000"/>
              <a:gd name="connsiteX23" fmla="*/ 9450 w 9984"/>
              <a:gd name="connsiteY23" fmla="*/ 5781 h 10000"/>
              <a:gd name="connsiteX24" fmla="*/ 9202 w 9984"/>
              <a:gd name="connsiteY24" fmla="*/ 5842 h 10000"/>
              <a:gd name="connsiteX25" fmla="*/ 9015 w 9984"/>
              <a:gd name="connsiteY25" fmla="*/ 5881 h 10000"/>
              <a:gd name="connsiteX26" fmla="*/ 8917 w 9984"/>
              <a:gd name="connsiteY26" fmla="*/ 5916 h 10000"/>
              <a:gd name="connsiteX27" fmla="*/ 8941 w 9984"/>
              <a:gd name="connsiteY27" fmla="*/ 5698 h 10000"/>
              <a:gd name="connsiteX28" fmla="*/ 8966 w 9984"/>
              <a:gd name="connsiteY28" fmla="*/ 5480 h 10000"/>
              <a:gd name="connsiteX29" fmla="*/ 8865 w 9984"/>
              <a:gd name="connsiteY29" fmla="*/ 5445 h 10000"/>
              <a:gd name="connsiteX30" fmla="*/ 8779 w 9984"/>
              <a:gd name="connsiteY30" fmla="*/ 5523 h 10000"/>
              <a:gd name="connsiteX31" fmla="*/ 8791 w 9984"/>
              <a:gd name="connsiteY31" fmla="*/ 5637 h 10000"/>
              <a:gd name="connsiteX32" fmla="*/ 8654 w 9984"/>
              <a:gd name="connsiteY32" fmla="*/ 5602 h 10000"/>
              <a:gd name="connsiteX33" fmla="*/ 8443 w 9984"/>
              <a:gd name="connsiteY33" fmla="*/ 5410 h 10000"/>
              <a:gd name="connsiteX34" fmla="*/ 8494 w 9984"/>
              <a:gd name="connsiteY34" fmla="*/ 5061 h 10000"/>
              <a:gd name="connsiteX35" fmla="*/ 8642 w 9984"/>
              <a:gd name="connsiteY35" fmla="*/ 4721 h 10000"/>
              <a:gd name="connsiteX36" fmla="*/ 8592 w 9984"/>
              <a:gd name="connsiteY36" fmla="*/ 4101 h 10000"/>
              <a:gd name="connsiteX37" fmla="*/ 8443 w 9984"/>
              <a:gd name="connsiteY37" fmla="*/ 3543 h 10000"/>
              <a:gd name="connsiteX38" fmla="*/ 8245 w 9984"/>
              <a:gd name="connsiteY38" fmla="*/ 3063 h 10000"/>
              <a:gd name="connsiteX39" fmla="*/ 8034 w 9984"/>
              <a:gd name="connsiteY39" fmla="*/ 2652 h 10000"/>
              <a:gd name="connsiteX40" fmla="*/ 7946 w 9984"/>
              <a:gd name="connsiteY40" fmla="*/ 2635 h 10000"/>
              <a:gd name="connsiteX41" fmla="*/ 7823 w 9984"/>
              <a:gd name="connsiteY41" fmla="*/ 2827 h 10000"/>
              <a:gd name="connsiteX42" fmla="*/ 7648 w 9984"/>
              <a:gd name="connsiteY42" fmla="*/ 3019 h 10000"/>
              <a:gd name="connsiteX43" fmla="*/ 7599 w 9984"/>
              <a:gd name="connsiteY43" fmla="*/ 3019 h 10000"/>
              <a:gd name="connsiteX44" fmla="*/ 7587 w 9984"/>
              <a:gd name="connsiteY44" fmla="*/ 3089 h 10000"/>
              <a:gd name="connsiteX45" fmla="*/ 7351 w 9984"/>
              <a:gd name="connsiteY45" fmla="*/ 3438 h 10000"/>
              <a:gd name="connsiteX46" fmla="*/ 7139 w 9984"/>
              <a:gd name="connsiteY46" fmla="*/ 3940 h 10000"/>
              <a:gd name="connsiteX47" fmla="*/ 7152 w 9984"/>
              <a:gd name="connsiteY47" fmla="*/ 4162 h 10000"/>
              <a:gd name="connsiteX48" fmla="*/ 7262 w 9984"/>
              <a:gd name="connsiteY48" fmla="*/ 4210 h 10000"/>
              <a:gd name="connsiteX49" fmla="*/ 7425 w 9984"/>
              <a:gd name="connsiteY49" fmla="*/ 4380 h 10000"/>
              <a:gd name="connsiteX50" fmla="*/ 7624 w 9984"/>
              <a:gd name="connsiteY50" fmla="*/ 4878 h 10000"/>
              <a:gd name="connsiteX51" fmla="*/ 7872 w 9984"/>
              <a:gd name="connsiteY51" fmla="*/ 5462 h 10000"/>
              <a:gd name="connsiteX52" fmla="*/ 7983 w 9984"/>
              <a:gd name="connsiteY52" fmla="*/ 5903 h 10000"/>
              <a:gd name="connsiteX53" fmla="*/ 7946 w 9984"/>
              <a:gd name="connsiteY53" fmla="*/ 6130 h 10000"/>
              <a:gd name="connsiteX54" fmla="*/ 7897 w 9984"/>
              <a:gd name="connsiteY54" fmla="*/ 6126 h 10000"/>
              <a:gd name="connsiteX55" fmla="*/ 7971 w 9984"/>
              <a:gd name="connsiteY55" fmla="*/ 6806 h 10000"/>
              <a:gd name="connsiteX56" fmla="*/ 8133 w 9984"/>
              <a:gd name="connsiteY56" fmla="*/ 7858 h 10000"/>
              <a:gd name="connsiteX57" fmla="*/ 8356 w 9984"/>
              <a:gd name="connsiteY57" fmla="*/ 8294 h 10000"/>
              <a:gd name="connsiteX58" fmla="*/ 8369 w 9984"/>
              <a:gd name="connsiteY58" fmla="*/ 8726 h 10000"/>
              <a:gd name="connsiteX59" fmla="*/ 8369 w 9984"/>
              <a:gd name="connsiteY59" fmla="*/ 9145 h 10000"/>
              <a:gd name="connsiteX60" fmla="*/ 8828 w 9984"/>
              <a:gd name="connsiteY60" fmla="*/ 9411 h 10000"/>
              <a:gd name="connsiteX61" fmla="*/ 9463 w 9984"/>
              <a:gd name="connsiteY61" fmla="*/ 9738 h 10000"/>
              <a:gd name="connsiteX62" fmla="*/ 9773 w 9984"/>
              <a:gd name="connsiteY62" fmla="*/ 9847 h 10000"/>
              <a:gd name="connsiteX63" fmla="*/ 9947 w 9984"/>
              <a:gd name="connsiteY63" fmla="*/ 9917 h 10000"/>
              <a:gd name="connsiteX64" fmla="*/ 9984 w 9984"/>
              <a:gd name="connsiteY64" fmla="*/ 9939 h 10000"/>
              <a:gd name="connsiteX65" fmla="*/ 9861 w 9984"/>
              <a:gd name="connsiteY65" fmla="*/ 9947 h 10000"/>
              <a:gd name="connsiteX66" fmla="*/ 9089 w 9984"/>
              <a:gd name="connsiteY66" fmla="*/ 9956 h 10000"/>
              <a:gd name="connsiteX67" fmla="*/ 8443 w 9984"/>
              <a:gd name="connsiteY67" fmla="*/ 9956 h 10000"/>
              <a:gd name="connsiteX68" fmla="*/ 8233 w 9984"/>
              <a:gd name="connsiteY68" fmla="*/ 9847 h 10000"/>
              <a:gd name="connsiteX69" fmla="*/ 7823 w 9984"/>
              <a:gd name="connsiteY69" fmla="*/ 9607 h 10000"/>
              <a:gd name="connsiteX70" fmla="*/ 7523 w 9984"/>
              <a:gd name="connsiteY70" fmla="*/ 9406 h 10000"/>
              <a:gd name="connsiteX71" fmla="*/ 7324 w 9984"/>
              <a:gd name="connsiteY71" fmla="*/ 9101 h 10000"/>
              <a:gd name="connsiteX72" fmla="*/ 7100 w 9984"/>
              <a:gd name="connsiteY72" fmla="*/ 8726 h 10000"/>
              <a:gd name="connsiteX73" fmla="*/ 6877 w 9984"/>
              <a:gd name="connsiteY73" fmla="*/ 8516 h 10000"/>
              <a:gd name="connsiteX74" fmla="*/ 6679 w 9984"/>
              <a:gd name="connsiteY74" fmla="*/ 8272 h 10000"/>
              <a:gd name="connsiteX75" fmla="*/ 6604 w 9984"/>
              <a:gd name="connsiteY75" fmla="*/ 8011 h 10000"/>
              <a:gd name="connsiteX76" fmla="*/ 6628 w 9984"/>
              <a:gd name="connsiteY76" fmla="*/ 7923 h 10000"/>
              <a:gd name="connsiteX77" fmla="*/ 6456 w 9984"/>
              <a:gd name="connsiteY77" fmla="*/ 7757 h 10000"/>
              <a:gd name="connsiteX78" fmla="*/ 6033 w 9984"/>
              <a:gd name="connsiteY78" fmla="*/ 7103 h 10000"/>
              <a:gd name="connsiteX79" fmla="*/ 5734 w 9984"/>
              <a:gd name="connsiteY79" fmla="*/ 6527 h 10000"/>
              <a:gd name="connsiteX80" fmla="*/ 5610 w 9984"/>
              <a:gd name="connsiteY80" fmla="*/ 6300 h 10000"/>
              <a:gd name="connsiteX81" fmla="*/ 5411 w 9984"/>
              <a:gd name="connsiteY81" fmla="*/ 6099 h 10000"/>
              <a:gd name="connsiteX82" fmla="*/ 5212 w 9984"/>
              <a:gd name="connsiteY82" fmla="*/ 5942 h 10000"/>
              <a:gd name="connsiteX83" fmla="*/ 5138 w 9984"/>
              <a:gd name="connsiteY83" fmla="*/ 5846 h 10000"/>
              <a:gd name="connsiteX84" fmla="*/ 5013 w 9984"/>
              <a:gd name="connsiteY84" fmla="*/ 6029 h 10000"/>
              <a:gd name="connsiteX85" fmla="*/ 4765 w 9984"/>
              <a:gd name="connsiteY85" fmla="*/ 6475 h 10000"/>
              <a:gd name="connsiteX86" fmla="*/ 4654 w 9984"/>
              <a:gd name="connsiteY86" fmla="*/ 7107 h 10000"/>
              <a:gd name="connsiteX87" fmla="*/ 4627 w 9984"/>
              <a:gd name="connsiteY87" fmla="*/ 7526 h 10000"/>
              <a:gd name="connsiteX88" fmla="*/ 4516 w 9984"/>
              <a:gd name="connsiteY88" fmla="*/ 7644 h 10000"/>
              <a:gd name="connsiteX89" fmla="*/ 4516 w 9984"/>
              <a:gd name="connsiteY89" fmla="*/ 7923 h 10000"/>
              <a:gd name="connsiteX90" fmla="*/ 4615 w 9984"/>
              <a:gd name="connsiteY90" fmla="*/ 8150 h 10000"/>
              <a:gd name="connsiteX91" fmla="*/ 4678 w 9984"/>
              <a:gd name="connsiteY91" fmla="*/ 8202 h 10000"/>
              <a:gd name="connsiteX92" fmla="*/ 4627 w 9984"/>
              <a:gd name="connsiteY92" fmla="*/ 8394 h 10000"/>
              <a:gd name="connsiteX93" fmla="*/ 4430 w 9984"/>
              <a:gd name="connsiteY93" fmla="*/ 8617 h 10000"/>
              <a:gd name="connsiteX94" fmla="*/ 4317 w 9984"/>
              <a:gd name="connsiteY94" fmla="*/ 8682 h 10000"/>
              <a:gd name="connsiteX95" fmla="*/ 4367 w 9984"/>
              <a:gd name="connsiteY95" fmla="*/ 8687 h 10000"/>
              <a:gd name="connsiteX96" fmla="*/ 4404 w 9984"/>
              <a:gd name="connsiteY96" fmla="*/ 8944 h 10000"/>
              <a:gd name="connsiteX97" fmla="*/ 4293 w 9984"/>
              <a:gd name="connsiteY97" fmla="*/ 9389 h 10000"/>
              <a:gd name="connsiteX98" fmla="*/ 4094 w 9984"/>
              <a:gd name="connsiteY98" fmla="*/ 9642 h 10000"/>
              <a:gd name="connsiteX99" fmla="*/ 3907 w 9984"/>
              <a:gd name="connsiteY99" fmla="*/ 9852 h 10000"/>
              <a:gd name="connsiteX100" fmla="*/ 3821 w 9984"/>
              <a:gd name="connsiteY100" fmla="*/ 10000 h 10000"/>
              <a:gd name="connsiteX101" fmla="*/ 3771 w 9984"/>
              <a:gd name="connsiteY101" fmla="*/ 9996 h 10000"/>
              <a:gd name="connsiteX102" fmla="*/ 2825 w 9984"/>
              <a:gd name="connsiteY102" fmla="*/ 9987 h 10000"/>
              <a:gd name="connsiteX103" fmla="*/ 1930 w 9984"/>
              <a:gd name="connsiteY103" fmla="*/ 9983 h 10000"/>
              <a:gd name="connsiteX104" fmla="*/ 2043 w 9984"/>
              <a:gd name="connsiteY104" fmla="*/ 9904 h 10000"/>
              <a:gd name="connsiteX105" fmla="*/ 2329 w 9984"/>
              <a:gd name="connsiteY105" fmla="*/ 9764 h 10000"/>
              <a:gd name="connsiteX106" fmla="*/ 2813 w 9984"/>
              <a:gd name="connsiteY106" fmla="*/ 9542 h 10000"/>
              <a:gd name="connsiteX107" fmla="*/ 3162 w 9984"/>
              <a:gd name="connsiteY107" fmla="*/ 9350 h 10000"/>
              <a:gd name="connsiteX108" fmla="*/ 3199 w 9984"/>
              <a:gd name="connsiteY108" fmla="*/ 9319 h 10000"/>
              <a:gd name="connsiteX109" fmla="*/ 3125 w 9984"/>
              <a:gd name="connsiteY109" fmla="*/ 9189 h 10000"/>
              <a:gd name="connsiteX110" fmla="*/ 2850 w 9984"/>
              <a:gd name="connsiteY110" fmla="*/ 8787 h 10000"/>
              <a:gd name="connsiteX111" fmla="*/ 2602 w 9984"/>
              <a:gd name="connsiteY111" fmla="*/ 8281 h 10000"/>
              <a:gd name="connsiteX112" fmla="*/ 2653 w 9984"/>
              <a:gd name="connsiteY112" fmla="*/ 7696 h 10000"/>
              <a:gd name="connsiteX113" fmla="*/ 2577 w 9984"/>
              <a:gd name="connsiteY113" fmla="*/ 6980 h 10000"/>
              <a:gd name="connsiteX114" fmla="*/ 2279 w 9984"/>
              <a:gd name="connsiteY114" fmla="*/ 6413 h 10000"/>
              <a:gd name="connsiteX115" fmla="*/ 2080 w 9984"/>
              <a:gd name="connsiteY115" fmla="*/ 6065 h 10000"/>
              <a:gd name="connsiteX116" fmla="*/ 2080 w 9984"/>
              <a:gd name="connsiteY116" fmla="*/ 5445 h 10000"/>
              <a:gd name="connsiteX117" fmla="*/ 2378 w 9984"/>
              <a:gd name="connsiteY117" fmla="*/ 4721 h 10000"/>
              <a:gd name="connsiteX118" fmla="*/ 2714 w 9984"/>
              <a:gd name="connsiteY118" fmla="*/ 4254 h 10000"/>
              <a:gd name="connsiteX119" fmla="*/ 2889 w 9984"/>
              <a:gd name="connsiteY119" fmla="*/ 3992 h 10000"/>
              <a:gd name="connsiteX120" fmla="*/ 2975 w 9984"/>
              <a:gd name="connsiteY120" fmla="*/ 3874 h 10000"/>
              <a:gd name="connsiteX121" fmla="*/ 2776 w 9984"/>
              <a:gd name="connsiteY121" fmla="*/ 3482 h 10000"/>
              <a:gd name="connsiteX122" fmla="*/ 2390 w 9984"/>
              <a:gd name="connsiteY122" fmla="*/ 2940 h 10000"/>
              <a:gd name="connsiteX123" fmla="*/ 2230 w 9984"/>
              <a:gd name="connsiteY123" fmla="*/ 2722 h 10000"/>
              <a:gd name="connsiteX124" fmla="*/ 2166 w 9984"/>
              <a:gd name="connsiteY124" fmla="*/ 2739 h 10000"/>
              <a:gd name="connsiteX125" fmla="*/ 2056 w 9984"/>
              <a:gd name="connsiteY125" fmla="*/ 2818 h 10000"/>
              <a:gd name="connsiteX126" fmla="*/ 1930 w 9984"/>
              <a:gd name="connsiteY126" fmla="*/ 3150 h 10000"/>
              <a:gd name="connsiteX127" fmla="*/ 1719 w 9984"/>
              <a:gd name="connsiteY127" fmla="*/ 3534 h 10000"/>
              <a:gd name="connsiteX128" fmla="*/ 1583 w 9984"/>
              <a:gd name="connsiteY128" fmla="*/ 3647 h 10000"/>
              <a:gd name="connsiteX129" fmla="*/ 1596 w 9984"/>
              <a:gd name="connsiteY129" fmla="*/ 3665 h 10000"/>
              <a:gd name="connsiteX130" fmla="*/ 1608 w 9984"/>
              <a:gd name="connsiteY130" fmla="*/ 4023 h 10000"/>
              <a:gd name="connsiteX131" fmla="*/ 1508 w 9984"/>
              <a:gd name="connsiteY131" fmla="*/ 4485 h 10000"/>
              <a:gd name="connsiteX132" fmla="*/ 1483 w 9984"/>
              <a:gd name="connsiteY132" fmla="*/ 4904 h 10000"/>
              <a:gd name="connsiteX133" fmla="*/ 1608 w 9984"/>
              <a:gd name="connsiteY133" fmla="*/ 5366 h 10000"/>
              <a:gd name="connsiteX134" fmla="*/ 1546 w 9984"/>
              <a:gd name="connsiteY134" fmla="*/ 5694 h 10000"/>
              <a:gd name="connsiteX135" fmla="*/ 1434 w 9984"/>
              <a:gd name="connsiteY135" fmla="*/ 5855 h 10000"/>
              <a:gd name="connsiteX136" fmla="*/ 1372 w 9984"/>
              <a:gd name="connsiteY136" fmla="*/ 5825 h 10000"/>
              <a:gd name="connsiteX137" fmla="*/ 1298 w 9984"/>
              <a:gd name="connsiteY137" fmla="*/ 5672 h 10000"/>
              <a:gd name="connsiteX138" fmla="*/ 1210 w 9984"/>
              <a:gd name="connsiteY138" fmla="*/ 5554 h 10000"/>
              <a:gd name="connsiteX139" fmla="*/ 1136 w 9984"/>
              <a:gd name="connsiteY139" fmla="*/ 5558 h 10000"/>
              <a:gd name="connsiteX140" fmla="*/ 1124 w 9984"/>
              <a:gd name="connsiteY140" fmla="*/ 5562 h 10000"/>
              <a:gd name="connsiteX141" fmla="*/ 1173 w 9984"/>
              <a:gd name="connsiteY141" fmla="*/ 5763 h 10000"/>
              <a:gd name="connsiteX142" fmla="*/ 974 w 9984"/>
              <a:gd name="connsiteY142" fmla="*/ 5929 h 10000"/>
              <a:gd name="connsiteX143" fmla="*/ 551 w 9984"/>
              <a:gd name="connsiteY143" fmla="*/ 5807 h 10000"/>
              <a:gd name="connsiteX144" fmla="*/ 315 w 9984"/>
              <a:gd name="connsiteY144" fmla="*/ 5655 h 10000"/>
              <a:gd name="connsiteX145" fmla="*/ 254 w 9984"/>
              <a:gd name="connsiteY145" fmla="*/ 5589 h 10000"/>
              <a:gd name="connsiteX146" fmla="*/ 290 w 9984"/>
              <a:gd name="connsiteY146" fmla="*/ 5113 h 10000"/>
              <a:gd name="connsiteX147" fmla="*/ 192 w 9984"/>
              <a:gd name="connsiteY147" fmla="*/ 4503 h 10000"/>
              <a:gd name="connsiteX148" fmla="*/ 17 w 9984"/>
              <a:gd name="connsiteY148" fmla="*/ 4197 h 10000"/>
              <a:gd name="connsiteX149" fmla="*/ 67 w 9984"/>
              <a:gd name="connsiteY149" fmla="*/ 3866 h 10000"/>
              <a:gd name="connsiteX150" fmla="*/ 241 w 9984"/>
              <a:gd name="connsiteY150" fmla="*/ 3359 h 10000"/>
              <a:gd name="connsiteX151" fmla="*/ 364 w 9984"/>
              <a:gd name="connsiteY151" fmla="*/ 2906 h 10000"/>
              <a:gd name="connsiteX152" fmla="*/ 490 w 9984"/>
              <a:gd name="connsiteY152" fmla="*/ 2443 h 10000"/>
              <a:gd name="connsiteX153" fmla="*/ 701 w 9984"/>
              <a:gd name="connsiteY153" fmla="*/ 2007 h 10000"/>
              <a:gd name="connsiteX154" fmla="*/ 837 w 9984"/>
              <a:gd name="connsiteY154" fmla="*/ 1919 h 10000"/>
              <a:gd name="connsiteX155" fmla="*/ 937 w 9984"/>
              <a:gd name="connsiteY155" fmla="*/ 1898 h 10000"/>
              <a:gd name="connsiteX156" fmla="*/ 1235 w 9984"/>
              <a:gd name="connsiteY156" fmla="*/ 1841 h 10000"/>
              <a:gd name="connsiteX157" fmla="*/ 1930 w 9984"/>
              <a:gd name="connsiteY157" fmla="*/ 1745 h 10000"/>
              <a:gd name="connsiteX158" fmla="*/ 2975 w 9984"/>
              <a:gd name="connsiteY158" fmla="*/ 1631 h 10000"/>
              <a:gd name="connsiteX159" fmla="*/ 3708 w 9984"/>
              <a:gd name="connsiteY159" fmla="*/ 1557 h 10000"/>
              <a:gd name="connsiteX160" fmla="*/ 3895 w 9984"/>
              <a:gd name="connsiteY160" fmla="*/ 1535 h 10000"/>
              <a:gd name="connsiteX161" fmla="*/ 3919 w 9984"/>
              <a:gd name="connsiteY161" fmla="*/ 1518 h 10000"/>
              <a:gd name="connsiteX162" fmla="*/ 4007 w 9984"/>
              <a:gd name="connsiteY162" fmla="*/ 1344 h 10000"/>
              <a:gd name="connsiteX163" fmla="*/ 4069 w 9984"/>
              <a:gd name="connsiteY163" fmla="*/ 1187 h 10000"/>
              <a:gd name="connsiteX164" fmla="*/ 3745 w 9984"/>
              <a:gd name="connsiteY164" fmla="*/ 1169 h 10000"/>
              <a:gd name="connsiteX165" fmla="*/ 3422 w 9984"/>
              <a:gd name="connsiteY165" fmla="*/ 1151 h 10000"/>
              <a:gd name="connsiteX166" fmla="*/ 3373 w 9984"/>
              <a:gd name="connsiteY166" fmla="*/ 1134 h 10000"/>
              <a:gd name="connsiteX167" fmla="*/ 3348 w 9984"/>
              <a:gd name="connsiteY167" fmla="*/ 999 h 10000"/>
              <a:gd name="connsiteX168" fmla="*/ 3373 w 9984"/>
              <a:gd name="connsiteY168" fmla="*/ 881 h 10000"/>
              <a:gd name="connsiteX169" fmla="*/ 3236 w 9984"/>
              <a:gd name="connsiteY169" fmla="*/ 850 h 10000"/>
              <a:gd name="connsiteX170" fmla="*/ 3125 w 9984"/>
              <a:gd name="connsiteY170" fmla="*/ 785 h 10000"/>
              <a:gd name="connsiteX171" fmla="*/ 3248 w 9984"/>
              <a:gd name="connsiteY171" fmla="*/ 497 h 10000"/>
              <a:gd name="connsiteX172" fmla="*/ 3348 w 9984"/>
              <a:gd name="connsiteY172" fmla="*/ 244 h 10000"/>
              <a:gd name="connsiteX173" fmla="*/ 3658 w 9984"/>
              <a:gd name="connsiteY173" fmla="*/ 161 h 10000"/>
              <a:gd name="connsiteX174" fmla="*/ 4168 w 9984"/>
              <a:gd name="connsiteY174" fmla="*/ 61 h 10000"/>
              <a:gd name="connsiteX175" fmla="*/ 4777 w 9984"/>
              <a:gd name="connsiteY175"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59 w 10000"/>
              <a:gd name="connsiteY53" fmla="*/ 6130 h 10000"/>
              <a:gd name="connsiteX54" fmla="*/ 7984 w 10000"/>
              <a:gd name="connsiteY54" fmla="*/ 6806 h 10000"/>
              <a:gd name="connsiteX55" fmla="*/ 8146 w 10000"/>
              <a:gd name="connsiteY55" fmla="*/ 7858 h 10000"/>
              <a:gd name="connsiteX56" fmla="*/ 8369 w 10000"/>
              <a:gd name="connsiteY56" fmla="*/ 8294 h 10000"/>
              <a:gd name="connsiteX57" fmla="*/ 8382 w 10000"/>
              <a:gd name="connsiteY57" fmla="*/ 8726 h 10000"/>
              <a:gd name="connsiteX58" fmla="*/ 8382 w 10000"/>
              <a:gd name="connsiteY58" fmla="*/ 9145 h 10000"/>
              <a:gd name="connsiteX59" fmla="*/ 8842 w 10000"/>
              <a:gd name="connsiteY59" fmla="*/ 9411 h 10000"/>
              <a:gd name="connsiteX60" fmla="*/ 9478 w 10000"/>
              <a:gd name="connsiteY60" fmla="*/ 9738 h 10000"/>
              <a:gd name="connsiteX61" fmla="*/ 9789 w 10000"/>
              <a:gd name="connsiteY61" fmla="*/ 9847 h 10000"/>
              <a:gd name="connsiteX62" fmla="*/ 9963 w 10000"/>
              <a:gd name="connsiteY62" fmla="*/ 9917 h 10000"/>
              <a:gd name="connsiteX63" fmla="*/ 10000 w 10000"/>
              <a:gd name="connsiteY63" fmla="*/ 9939 h 10000"/>
              <a:gd name="connsiteX64" fmla="*/ 9877 w 10000"/>
              <a:gd name="connsiteY64" fmla="*/ 9947 h 10000"/>
              <a:gd name="connsiteX65" fmla="*/ 9104 w 10000"/>
              <a:gd name="connsiteY65" fmla="*/ 9956 h 10000"/>
              <a:gd name="connsiteX66" fmla="*/ 8457 w 10000"/>
              <a:gd name="connsiteY66" fmla="*/ 9956 h 10000"/>
              <a:gd name="connsiteX67" fmla="*/ 8246 w 10000"/>
              <a:gd name="connsiteY67" fmla="*/ 9847 h 10000"/>
              <a:gd name="connsiteX68" fmla="*/ 7836 w 10000"/>
              <a:gd name="connsiteY68" fmla="*/ 9607 h 10000"/>
              <a:gd name="connsiteX69" fmla="*/ 7535 w 10000"/>
              <a:gd name="connsiteY69" fmla="*/ 9406 h 10000"/>
              <a:gd name="connsiteX70" fmla="*/ 7336 w 10000"/>
              <a:gd name="connsiteY70" fmla="*/ 9101 h 10000"/>
              <a:gd name="connsiteX71" fmla="*/ 7111 w 10000"/>
              <a:gd name="connsiteY71" fmla="*/ 8726 h 10000"/>
              <a:gd name="connsiteX72" fmla="*/ 6888 w 10000"/>
              <a:gd name="connsiteY72" fmla="*/ 8516 h 10000"/>
              <a:gd name="connsiteX73" fmla="*/ 6690 w 10000"/>
              <a:gd name="connsiteY73" fmla="*/ 8272 h 10000"/>
              <a:gd name="connsiteX74" fmla="*/ 6615 w 10000"/>
              <a:gd name="connsiteY74" fmla="*/ 8011 h 10000"/>
              <a:gd name="connsiteX75" fmla="*/ 6639 w 10000"/>
              <a:gd name="connsiteY75" fmla="*/ 7923 h 10000"/>
              <a:gd name="connsiteX76" fmla="*/ 6466 w 10000"/>
              <a:gd name="connsiteY76" fmla="*/ 7757 h 10000"/>
              <a:gd name="connsiteX77" fmla="*/ 6043 w 10000"/>
              <a:gd name="connsiteY77" fmla="*/ 7103 h 10000"/>
              <a:gd name="connsiteX78" fmla="*/ 5743 w 10000"/>
              <a:gd name="connsiteY78" fmla="*/ 6527 h 10000"/>
              <a:gd name="connsiteX79" fmla="*/ 5619 w 10000"/>
              <a:gd name="connsiteY79" fmla="*/ 6300 h 10000"/>
              <a:gd name="connsiteX80" fmla="*/ 5420 w 10000"/>
              <a:gd name="connsiteY80" fmla="*/ 6099 h 10000"/>
              <a:gd name="connsiteX81" fmla="*/ 5220 w 10000"/>
              <a:gd name="connsiteY81" fmla="*/ 5942 h 10000"/>
              <a:gd name="connsiteX82" fmla="*/ 5146 w 10000"/>
              <a:gd name="connsiteY82" fmla="*/ 5846 h 10000"/>
              <a:gd name="connsiteX83" fmla="*/ 5021 w 10000"/>
              <a:gd name="connsiteY83" fmla="*/ 6029 h 10000"/>
              <a:gd name="connsiteX84" fmla="*/ 4773 w 10000"/>
              <a:gd name="connsiteY84" fmla="*/ 6475 h 10000"/>
              <a:gd name="connsiteX85" fmla="*/ 4661 w 10000"/>
              <a:gd name="connsiteY85" fmla="*/ 7107 h 10000"/>
              <a:gd name="connsiteX86" fmla="*/ 4634 w 10000"/>
              <a:gd name="connsiteY86" fmla="*/ 7526 h 10000"/>
              <a:gd name="connsiteX87" fmla="*/ 4523 w 10000"/>
              <a:gd name="connsiteY87" fmla="*/ 7644 h 10000"/>
              <a:gd name="connsiteX88" fmla="*/ 4523 w 10000"/>
              <a:gd name="connsiteY88" fmla="*/ 7923 h 10000"/>
              <a:gd name="connsiteX89" fmla="*/ 4622 w 10000"/>
              <a:gd name="connsiteY89" fmla="*/ 8150 h 10000"/>
              <a:gd name="connsiteX90" fmla="*/ 4685 w 10000"/>
              <a:gd name="connsiteY90" fmla="*/ 8202 h 10000"/>
              <a:gd name="connsiteX91" fmla="*/ 4634 w 10000"/>
              <a:gd name="connsiteY91" fmla="*/ 8394 h 10000"/>
              <a:gd name="connsiteX92" fmla="*/ 4437 w 10000"/>
              <a:gd name="connsiteY92" fmla="*/ 8617 h 10000"/>
              <a:gd name="connsiteX93" fmla="*/ 4324 w 10000"/>
              <a:gd name="connsiteY93" fmla="*/ 8682 h 10000"/>
              <a:gd name="connsiteX94" fmla="*/ 4374 w 10000"/>
              <a:gd name="connsiteY94" fmla="*/ 8687 h 10000"/>
              <a:gd name="connsiteX95" fmla="*/ 4411 w 10000"/>
              <a:gd name="connsiteY95" fmla="*/ 8944 h 10000"/>
              <a:gd name="connsiteX96" fmla="*/ 4300 w 10000"/>
              <a:gd name="connsiteY96" fmla="*/ 9389 h 10000"/>
              <a:gd name="connsiteX97" fmla="*/ 4101 w 10000"/>
              <a:gd name="connsiteY97" fmla="*/ 9642 h 10000"/>
              <a:gd name="connsiteX98" fmla="*/ 3913 w 10000"/>
              <a:gd name="connsiteY98" fmla="*/ 9852 h 10000"/>
              <a:gd name="connsiteX99" fmla="*/ 3827 w 10000"/>
              <a:gd name="connsiteY99" fmla="*/ 10000 h 10000"/>
              <a:gd name="connsiteX100" fmla="*/ 3777 w 10000"/>
              <a:gd name="connsiteY100" fmla="*/ 9996 h 10000"/>
              <a:gd name="connsiteX101" fmla="*/ 2830 w 10000"/>
              <a:gd name="connsiteY101" fmla="*/ 9987 h 10000"/>
              <a:gd name="connsiteX102" fmla="*/ 1933 w 10000"/>
              <a:gd name="connsiteY102" fmla="*/ 9983 h 10000"/>
              <a:gd name="connsiteX103" fmla="*/ 2046 w 10000"/>
              <a:gd name="connsiteY103" fmla="*/ 9904 h 10000"/>
              <a:gd name="connsiteX104" fmla="*/ 2333 w 10000"/>
              <a:gd name="connsiteY104" fmla="*/ 9764 h 10000"/>
              <a:gd name="connsiteX105" fmla="*/ 2818 w 10000"/>
              <a:gd name="connsiteY105" fmla="*/ 9542 h 10000"/>
              <a:gd name="connsiteX106" fmla="*/ 3167 w 10000"/>
              <a:gd name="connsiteY106" fmla="*/ 9350 h 10000"/>
              <a:gd name="connsiteX107" fmla="*/ 3204 w 10000"/>
              <a:gd name="connsiteY107" fmla="*/ 9319 h 10000"/>
              <a:gd name="connsiteX108" fmla="*/ 3130 w 10000"/>
              <a:gd name="connsiteY108" fmla="*/ 9189 h 10000"/>
              <a:gd name="connsiteX109" fmla="*/ 2855 w 10000"/>
              <a:gd name="connsiteY109" fmla="*/ 8787 h 10000"/>
              <a:gd name="connsiteX110" fmla="*/ 2606 w 10000"/>
              <a:gd name="connsiteY110" fmla="*/ 8281 h 10000"/>
              <a:gd name="connsiteX111" fmla="*/ 2657 w 10000"/>
              <a:gd name="connsiteY111" fmla="*/ 7696 h 10000"/>
              <a:gd name="connsiteX112" fmla="*/ 2581 w 10000"/>
              <a:gd name="connsiteY112" fmla="*/ 6980 h 10000"/>
              <a:gd name="connsiteX113" fmla="*/ 2283 w 10000"/>
              <a:gd name="connsiteY113" fmla="*/ 6413 h 10000"/>
              <a:gd name="connsiteX114" fmla="*/ 2083 w 10000"/>
              <a:gd name="connsiteY114" fmla="*/ 6065 h 10000"/>
              <a:gd name="connsiteX115" fmla="*/ 2083 w 10000"/>
              <a:gd name="connsiteY115" fmla="*/ 5445 h 10000"/>
              <a:gd name="connsiteX116" fmla="*/ 2382 w 10000"/>
              <a:gd name="connsiteY116" fmla="*/ 4721 h 10000"/>
              <a:gd name="connsiteX117" fmla="*/ 2718 w 10000"/>
              <a:gd name="connsiteY117" fmla="*/ 4254 h 10000"/>
              <a:gd name="connsiteX118" fmla="*/ 2894 w 10000"/>
              <a:gd name="connsiteY118" fmla="*/ 3992 h 10000"/>
              <a:gd name="connsiteX119" fmla="*/ 2980 w 10000"/>
              <a:gd name="connsiteY119" fmla="*/ 3874 h 10000"/>
              <a:gd name="connsiteX120" fmla="*/ 2780 w 10000"/>
              <a:gd name="connsiteY120" fmla="*/ 3482 h 10000"/>
              <a:gd name="connsiteX121" fmla="*/ 2394 w 10000"/>
              <a:gd name="connsiteY121" fmla="*/ 2940 h 10000"/>
              <a:gd name="connsiteX122" fmla="*/ 2234 w 10000"/>
              <a:gd name="connsiteY122" fmla="*/ 2722 h 10000"/>
              <a:gd name="connsiteX123" fmla="*/ 2169 w 10000"/>
              <a:gd name="connsiteY123" fmla="*/ 2739 h 10000"/>
              <a:gd name="connsiteX124" fmla="*/ 2059 w 10000"/>
              <a:gd name="connsiteY124" fmla="*/ 2818 h 10000"/>
              <a:gd name="connsiteX125" fmla="*/ 1933 w 10000"/>
              <a:gd name="connsiteY125" fmla="*/ 3150 h 10000"/>
              <a:gd name="connsiteX126" fmla="*/ 1722 w 10000"/>
              <a:gd name="connsiteY126" fmla="*/ 3534 h 10000"/>
              <a:gd name="connsiteX127" fmla="*/ 1586 w 10000"/>
              <a:gd name="connsiteY127" fmla="*/ 3647 h 10000"/>
              <a:gd name="connsiteX128" fmla="*/ 1599 w 10000"/>
              <a:gd name="connsiteY128" fmla="*/ 3665 h 10000"/>
              <a:gd name="connsiteX129" fmla="*/ 1611 w 10000"/>
              <a:gd name="connsiteY129" fmla="*/ 4023 h 10000"/>
              <a:gd name="connsiteX130" fmla="*/ 1510 w 10000"/>
              <a:gd name="connsiteY130" fmla="*/ 4485 h 10000"/>
              <a:gd name="connsiteX131" fmla="*/ 1485 w 10000"/>
              <a:gd name="connsiteY131" fmla="*/ 4904 h 10000"/>
              <a:gd name="connsiteX132" fmla="*/ 1611 w 10000"/>
              <a:gd name="connsiteY132" fmla="*/ 5366 h 10000"/>
              <a:gd name="connsiteX133" fmla="*/ 1548 w 10000"/>
              <a:gd name="connsiteY133" fmla="*/ 5694 h 10000"/>
              <a:gd name="connsiteX134" fmla="*/ 1436 w 10000"/>
              <a:gd name="connsiteY134" fmla="*/ 5855 h 10000"/>
              <a:gd name="connsiteX135" fmla="*/ 1374 w 10000"/>
              <a:gd name="connsiteY135" fmla="*/ 5825 h 10000"/>
              <a:gd name="connsiteX136" fmla="*/ 1300 w 10000"/>
              <a:gd name="connsiteY136" fmla="*/ 5672 h 10000"/>
              <a:gd name="connsiteX137" fmla="*/ 1212 w 10000"/>
              <a:gd name="connsiteY137" fmla="*/ 5554 h 10000"/>
              <a:gd name="connsiteX138" fmla="*/ 1138 w 10000"/>
              <a:gd name="connsiteY138" fmla="*/ 5558 h 10000"/>
              <a:gd name="connsiteX139" fmla="*/ 1126 w 10000"/>
              <a:gd name="connsiteY139" fmla="*/ 5562 h 10000"/>
              <a:gd name="connsiteX140" fmla="*/ 1175 w 10000"/>
              <a:gd name="connsiteY140" fmla="*/ 5763 h 10000"/>
              <a:gd name="connsiteX141" fmla="*/ 976 w 10000"/>
              <a:gd name="connsiteY141" fmla="*/ 5929 h 10000"/>
              <a:gd name="connsiteX142" fmla="*/ 552 w 10000"/>
              <a:gd name="connsiteY142" fmla="*/ 5807 h 10000"/>
              <a:gd name="connsiteX143" fmla="*/ 316 w 10000"/>
              <a:gd name="connsiteY143" fmla="*/ 5655 h 10000"/>
              <a:gd name="connsiteX144" fmla="*/ 254 w 10000"/>
              <a:gd name="connsiteY144" fmla="*/ 5589 h 10000"/>
              <a:gd name="connsiteX145" fmla="*/ 290 w 10000"/>
              <a:gd name="connsiteY145" fmla="*/ 5113 h 10000"/>
              <a:gd name="connsiteX146" fmla="*/ 192 w 10000"/>
              <a:gd name="connsiteY146" fmla="*/ 4503 h 10000"/>
              <a:gd name="connsiteX147" fmla="*/ 17 w 10000"/>
              <a:gd name="connsiteY147" fmla="*/ 4197 h 10000"/>
              <a:gd name="connsiteX148" fmla="*/ 67 w 10000"/>
              <a:gd name="connsiteY148" fmla="*/ 3866 h 10000"/>
              <a:gd name="connsiteX149" fmla="*/ 241 w 10000"/>
              <a:gd name="connsiteY149" fmla="*/ 3359 h 10000"/>
              <a:gd name="connsiteX150" fmla="*/ 365 w 10000"/>
              <a:gd name="connsiteY150" fmla="*/ 2906 h 10000"/>
              <a:gd name="connsiteX151" fmla="*/ 491 w 10000"/>
              <a:gd name="connsiteY151" fmla="*/ 2443 h 10000"/>
              <a:gd name="connsiteX152" fmla="*/ 702 w 10000"/>
              <a:gd name="connsiteY152" fmla="*/ 2007 h 10000"/>
              <a:gd name="connsiteX153" fmla="*/ 838 w 10000"/>
              <a:gd name="connsiteY153" fmla="*/ 1919 h 10000"/>
              <a:gd name="connsiteX154" fmla="*/ 939 w 10000"/>
              <a:gd name="connsiteY154" fmla="*/ 1898 h 10000"/>
              <a:gd name="connsiteX155" fmla="*/ 1237 w 10000"/>
              <a:gd name="connsiteY155" fmla="*/ 1841 h 10000"/>
              <a:gd name="connsiteX156" fmla="*/ 1933 w 10000"/>
              <a:gd name="connsiteY156" fmla="*/ 1745 h 10000"/>
              <a:gd name="connsiteX157" fmla="*/ 2980 w 10000"/>
              <a:gd name="connsiteY157" fmla="*/ 1631 h 10000"/>
              <a:gd name="connsiteX158" fmla="*/ 3714 w 10000"/>
              <a:gd name="connsiteY158" fmla="*/ 1557 h 10000"/>
              <a:gd name="connsiteX159" fmla="*/ 3901 w 10000"/>
              <a:gd name="connsiteY159" fmla="*/ 1535 h 10000"/>
              <a:gd name="connsiteX160" fmla="*/ 3925 w 10000"/>
              <a:gd name="connsiteY160" fmla="*/ 1518 h 10000"/>
              <a:gd name="connsiteX161" fmla="*/ 4013 w 10000"/>
              <a:gd name="connsiteY161" fmla="*/ 1344 h 10000"/>
              <a:gd name="connsiteX162" fmla="*/ 4076 w 10000"/>
              <a:gd name="connsiteY162" fmla="*/ 1187 h 10000"/>
              <a:gd name="connsiteX163" fmla="*/ 3751 w 10000"/>
              <a:gd name="connsiteY163" fmla="*/ 1169 h 10000"/>
              <a:gd name="connsiteX164" fmla="*/ 3427 w 10000"/>
              <a:gd name="connsiteY164" fmla="*/ 1151 h 10000"/>
              <a:gd name="connsiteX165" fmla="*/ 3378 w 10000"/>
              <a:gd name="connsiteY165" fmla="*/ 1134 h 10000"/>
              <a:gd name="connsiteX166" fmla="*/ 3353 w 10000"/>
              <a:gd name="connsiteY166" fmla="*/ 999 h 10000"/>
              <a:gd name="connsiteX167" fmla="*/ 3378 w 10000"/>
              <a:gd name="connsiteY167" fmla="*/ 881 h 10000"/>
              <a:gd name="connsiteX168" fmla="*/ 3241 w 10000"/>
              <a:gd name="connsiteY168" fmla="*/ 850 h 10000"/>
              <a:gd name="connsiteX169" fmla="*/ 3130 w 10000"/>
              <a:gd name="connsiteY169" fmla="*/ 785 h 10000"/>
              <a:gd name="connsiteX170" fmla="*/ 3253 w 10000"/>
              <a:gd name="connsiteY170" fmla="*/ 497 h 10000"/>
              <a:gd name="connsiteX171" fmla="*/ 3353 w 10000"/>
              <a:gd name="connsiteY171" fmla="*/ 244 h 10000"/>
              <a:gd name="connsiteX172" fmla="*/ 3664 w 10000"/>
              <a:gd name="connsiteY172" fmla="*/ 161 h 10000"/>
              <a:gd name="connsiteX173" fmla="*/ 4175 w 10000"/>
              <a:gd name="connsiteY173" fmla="*/ 61 h 10000"/>
              <a:gd name="connsiteX174" fmla="*/ 4785 w 10000"/>
              <a:gd name="connsiteY174"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2830 w 10000"/>
              <a:gd name="connsiteY100" fmla="*/ 9987 h 10000"/>
              <a:gd name="connsiteX101" fmla="*/ 1933 w 10000"/>
              <a:gd name="connsiteY101" fmla="*/ 9983 h 10000"/>
              <a:gd name="connsiteX102" fmla="*/ 2046 w 10000"/>
              <a:gd name="connsiteY102" fmla="*/ 9904 h 10000"/>
              <a:gd name="connsiteX103" fmla="*/ 2333 w 10000"/>
              <a:gd name="connsiteY103" fmla="*/ 9764 h 10000"/>
              <a:gd name="connsiteX104" fmla="*/ 2818 w 10000"/>
              <a:gd name="connsiteY104" fmla="*/ 9542 h 10000"/>
              <a:gd name="connsiteX105" fmla="*/ 3167 w 10000"/>
              <a:gd name="connsiteY105" fmla="*/ 9350 h 10000"/>
              <a:gd name="connsiteX106" fmla="*/ 3204 w 10000"/>
              <a:gd name="connsiteY106" fmla="*/ 9319 h 10000"/>
              <a:gd name="connsiteX107" fmla="*/ 3130 w 10000"/>
              <a:gd name="connsiteY107" fmla="*/ 9189 h 10000"/>
              <a:gd name="connsiteX108" fmla="*/ 2855 w 10000"/>
              <a:gd name="connsiteY108" fmla="*/ 8787 h 10000"/>
              <a:gd name="connsiteX109" fmla="*/ 2606 w 10000"/>
              <a:gd name="connsiteY109" fmla="*/ 8281 h 10000"/>
              <a:gd name="connsiteX110" fmla="*/ 2657 w 10000"/>
              <a:gd name="connsiteY110" fmla="*/ 7696 h 10000"/>
              <a:gd name="connsiteX111" fmla="*/ 2581 w 10000"/>
              <a:gd name="connsiteY111" fmla="*/ 6980 h 10000"/>
              <a:gd name="connsiteX112" fmla="*/ 2283 w 10000"/>
              <a:gd name="connsiteY112" fmla="*/ 6413 h 10000"/>
              <a:gd name="connsiteX113" fmla="*/ 2083 w 10000"/>
              <a:gd name="connsiteY113" fmla="*/ 6065 h 10000"/>
              <a:gd name="connsiteX114" fmla="*/ 2083 w 10000"/>
              <a:gd name="connsiteY114" fmla="*/ 5445 h 10000"/>
              <a:gd name="connsiteX115" fmla="*/ 2382 w 10000"/>
              <a:gd name="connsiteY115" fmla="*/ 4721 h 10000"/>
              <a:gd name="connsiteX116" fmla="*/ 2718 w 10000"/>
              <a:gd name="connsiteY116" fmla="*/ 4254 h 10000"/>
              <a:gd name="connsiteX117" fmla="*/ 2894 w 10000"/>
              <a:gd name="connsiteY117" fmla="*/ 3992 h 10000"/>
              <a:gd name="connsiteX118" fmla="*/ 2980 w 10000"/>
              <a:gd name="connsiteY118" fmla="*/ 3874 h 10000"/>
              <a:gd name="connsiteX119" fmla="*/ 2780 w 10000"/>
              <a:gd name="connsiteY119" fmla="*/ 3482 h 10000"/>
              <a:gd name="connsiteX120" fmla="*/ 2394 w 10000"/>
              <a:gd name="connsiteY120" fmla="*/ 2940 h 10000"/>
              <a:gd name="connsiteX121" fmla="*/ 2234 w 10000"/>
              <a:gd name="connsiteY121" fmla="*/ 2722 h 10000"/>
              <a:gd name="connsiteX122" fmla="*/ 2169 w 10000"/>
              <a:gd name="connsiteY122" fmla="*/ 2739 h 10000"/>
              <a:gd name="connsiteX123" fmla="*/ 2059 w 10000"/>
              <a:gd name="connsiteY123" fmla="*/ 2818 h 10000"/>
              <a:gd name="connsiteX124" fmla="*/ 1933 w 10000"/>
              <a:gd name="connsiteY124" fmla="*/ 3150 h 10000"/>
              <a:gd name="connsiteX125" fmla="*/ 1722 w 10000"/>
              <a:gd name="connsiteY125" fmla="*/ 3534 h 10000"/>
              <a:gd name="connsiteX126" fmla="*/ 1586 w 10000"/>
              <a:gd name="connsiteY126" fmla="*/ 3647 h 10000"/>
              <a:gd name="connsiteX127" fmla="*/ 1599 w 10000"/>
              <a:gd name="connsiteY127" fmla="*/ 3665 h 10000"/>
              <a:gd name="connsiteX128" fmla="*/ 1611 w 10000"/>
              <a:gd name="connsiteY128" fmla="*/ 4023 h 10000"/>
              <a:gd name="connsiteX129" fmla="*/ 1510 w 10000"/>
              <a:gd name="connsiteY129" fmla="*/ 4485 h 10000"/>
              <a:gd name="connsiteX130" fmla="*/ 1485 w 10000"/>
              <a:gd name="connsiteY130" fmla="*/ 4904 h 10000"/>
              <a:gd name="connsiteX131" fmla="*/ 1611 w 10000"/>
              <a:gd name="connsiteY131" fmla="*/ 5366 h 10000"/>
              <a:gd name="connsiteX132" fmla="*/ 1548 w 10000"/>
              <a:gd name="connsiteY132" fmla="*/ 5694 h 10000"/>
              <a:gd name="connsiteX133" fmla="*/ 1436 w 10000"/>
              <a:gd name="connsiteY133" fmla="*/ 5855 h 10000"/>
              <a:gd name="connsiteX134" fmla="*/ 1374 w 10000"/>
              <a:gd name="connsiteY134" fmla="*/ 5825 h 10000"/>
              <a:gd name="connsiteX135" fmla="*/ 1300 w 10000"/>
              <a:gd name="connsiteY135" fmla="*/ 5672 h 10000"/>
              <a:gd name="connsiteX136" fmla="*/ 1212 w 10000"/>
              <a:gd name="connsiteY136" fmla="*/ 5554 h 10000"/>
              <a:gd name="connsiteX137" fmla="*/ 1138 w 10000"/>
              <a:gd name="connsiteY137" fmla="*/ 5558 h 10000"/>
              <a:gd name="connsiteX138" fmla="*/ 1126 w 10000"/>
              <a:gd name="connsiteY138" fmla="*/ 5562 h 10000"/>
              <a:gd name="connsiteX139" fmla="*/ 1175 w 10000"/>
              <a:gd name="connsiteY139" fmla="*/ 5763 h 10000"/>
              <a:gd name="connsiteX140" fmla="*/ 976 w 10000"/>
              <a:gd name="connsiteY140" fmla="*/ 5929 h 10000"/>
              <a:gd name="connsiteX141" fmla="*/ 552 w 10000"/>
              <a:gd name="connsiteY141" fmla="*/ 5807 h 10000"/>
              <a:gd name="connsiteX142" fmla="*/ 316 w 10000"/>
              <a:gd name="connsiteY142" fmla="*/ 5655 h 10000"/>
              <a:gd name="connsiteX143" fmla="*/ 254 w 10000"/>
              <a:gd name="connsiteY143" fmla="*/ 5589 h 10000"/>
              <a:gd name="connsiteX144" fmla="*/ 290 w 10000"/>
              <a:gd name="connsiteY144" fmla="*/ 5113 h 10000"/>
              <a:gd name="connsiteX145" fmla="*/ 192 w 10000"/>
              <a:gd name="connsiteY145" fmla="*/ 4503 h 10000"/>
              <a:gd name="connsiteX146" fmla="*/ 17 w 10000"/>
              <a:gd name="connsiteY146" fmla="*/ 4197 h 10000"/>
              <a:gd name="connsiteX147" fmla="*/ 67 w 10000"/>
              <a:gd name="connsiteY147" fmla="*/ 3866 h 10000"/>
              <a:gd name="connsiteX148" fmla="*/ 241 w 10000"/>
              <a:gd name="connsiteY148" fmla="*/ 3359 h 10000"/>
              <a:gd name="connsiteX149" fmla="*/ 365 w 10000"/>
              <a:gd name="connsiteY149" fmla="*/ 2906 h 10000"/>
              <a:gd name="connsiteX150" fmla="*/ 491 w 10000"/>
              <a:gd name="connsiteY150" fmla="*/ 2443 h 10000"/>
              <a:gd name="connsiteX151" fmla="*/ 702 w 10000"/>
              <a:gd name="connsiteY151" fmla="*/ 2007 h 10000"/>
              <a:gd name="connsiteX152" fmla="*/ 838 w 10000"/>
              <a:gd name="connsiteY152" fmla="*/ 1919 h 10000"/>
              <a:gd name="connsiteX153" fmla="*/ 939 w 10000"/>
              <a:gd name="connsiteY153" fmla="*/ 1898 h 10000"/>
              <a:gd name="connsiteX154" fmla="*/ 1237 w 10000"/>
              <a:gd name="connsiteY154" fmla="*/ 1841 h 10000"/>
              <a:gd name="connsiteX155" fmla="*/ 1933 w 10000"/>
              <a:gd name="connsiteY155" fmla="*/ 1745 h 10000"/>
              <a:gd name="connsiteX156" fmla="*/ 2980 w 10000"/>
              <a:gd name="connsiteY156" fmla="*/ 1631 h 10000"/>
              <a:gd name="connsiteX157" fmla="*/ 3714 w 10000"/>
              <a:gd name="connsiteY157" fmla="*/ 1557 h 10000"/>
              <a:gd name="connsiteX158" fmla="*/ 3901 w 10000"/>
              <a:gd name="connsiteY158" fmla="*/ 1535 h 10000"/>
              <a:gd name="connsiteX159" fmla="*/ 3925 w 10000"/>
              <a:gd name="connsiteY159" fmla="*/ 1518 h 10000"/>
              <a:gd name="connsiteX160" fmla="*/ 4013 w 10000"/>
              <a:gd name="connsiteY160" fmla="*/ 1344 h 10000"/>
              <a:gd name="connsiteX161" fmla="*/ 4076 w 10000"/>
              <a:gd name="connsiteY161" fmla="*/ 1187 h 10000"/>
              <a:gd name="connsiteX162" fmla="*/ 3751 w 10000"/>
              <a:gd name="connsiteY162" fmla="*/ 1169 h 10000"/>
              <a:gd name="connsiteX163" fmla="*/ 3427 w 10000"/>
              <a:gd name="connsiteY163" fmla="*/ 1151 h 10000"/>
              <a:gd name="connsiteX164" fmla="*/ 3378 w 10000"/>
              <a:gd name="connsiteY164" fmla="*/ 1134 h 10000"/>
              <a:gd name="connsiteX165" fmla="*/ 3353 w 10000"/>
              <a:gd name="connsiteY165" fmla="*/ 999 h 10000"/>
              <a:gd name="connsiteX166" fmla="*/ 3378 w 10000"/>
              <a:gd name="connsiteY166" fmla="*/ 881 h 10000"/>
              <a:gd name="connsiteX167" fmla="*/ 3241 w 10000"/>
              <a:gd name="connsiteY167" fmla="*/ 850 h 10000"/>
              <a:gd name="connsiteX168" fmla="*/ 3130 w 10000"/>
              <a:gd name="connsiteY168" fmla="*/ 785 h 10000"/>
              <a:gd name="connsiteX169" fmla="*/ 3253 w 10000"/>
              <a:gd name="connsiteY169" fmla="*/ 497 h 10000"/>
              <a:gd name="connsiteX170" fmla="*/ 3353 w 10000"/>
              <a:gd name="connsiteY170" fmla="*/ 244 h 10000"/>
              <a:gd name="connsiteX171" fmla="*/ 3664 w 10000"/>
              <a:gd name="connsiteY171" fmla="*/ 161 h 10000"/>
              <a:gd name="connsiteX172" fmla="*/ 4175 w 10000"/>
              <a:gd name="connsiteY172" fmla="*/ 61 h 10000"/>
              <a:gd name="connsiteX173" fmla="*/ 4785 w 10000"/>
              <a:gd name="connsiteY173" fmla="*/ 22 h 10000"/>
              <a:gd name="connsiteX0" fmla="*/ 4785 w 10000"/>
              <a:gd name="connsiteY0" fmla="*/ 22 h 10121"/>
              <a:gd name="connsiteX1" fmla="*/ 5195 w 10000"/>
              <a:gd name="connsiteY1" fmla="*/ 0 h 10121"/>
              <a:gd name="connsiteX2" fmla="*/ 5282 w 10000"/>
              <a:gd name="connsiteY2" fmla="*/ 39 h 10121"/>
              <a:gd name="connsiteX3" fmla="*/ 5582 w 10000"/>
              <a:gd name="connsiteY3" fmla="*/ 135 h 10121"/>
              <a:gd name="connsiteX4" fmla="*/ 5868 w 10000"/>
              <a:gd name="connsiteY4" fmla="*/ 236 h 10121"/>
              <a:gd name="connsiteX5" fmla="*/ 5943 w 10000"/>
              <a:gd name="connsiteY5" fmla="*/ 279 h 10121"/>
              <a:gd name="connsiteX6" fmla="*/ 5967 w 10000"/>
              <a:gd name="connsiteY6" fmla="*/ 314 h 10121"/>
              <a:gd name="connsiteX7" fmla="*/ 5992 w 10000"/>
              <a:gd name="connsiteY7" fmla="*/ 767 h 10121"/>
              <a:gd name="connsiteX8" fmla="*/ 6117 w 10000"/>
              <a:gd name="connsiteY8" fmla="*/ 1344 h 10121"/>
              <a:gd name="connsiteX9" fmla="*/ 6242 w 10000"/>
              <a:gd name="connsiteY9" fmla="*/ 1501 h 10121"/>
              <a:gd name="connsiteX10" fmla="*/ 6478 w 10000"/>
              <a:gd name="connsiteY10" fmla="*/ 1548 h 10121"/>
              <a:gd name="connsiteX11" fmla="*/ 6863 w 10000"/>
              <a:gd name="connsiteY11" fmla="*/ 1605 h 10121"/>
              <a:gd name="connsiteX12" fmla="*/ 7535 w 10000"/>
              <a:gd name="connsiteY12" fmla="*/ 1680 h 10121"/>
              <a:gd name="connsiteX13" fmla="*/ 8109 w 10000"/>
              <a:gd name="connsiteY13" fmla="*/ 1767 h 10121"/>
              <a:gd name="connsiteX14" fmla="*/ 8768 w 10000"/>
              <a:gd name="connsiteY14" fmla="*/ 1924 h 10121"/>
              <a:gd name="connsiteX15" fmla="*/ 9379 w 10000"/>
              <a:gd name="connsiteY15" fmla="*/ 2059 h 10121"/>
              <a:gd name="connsiteX16" fmla="*/ 9478 w 10000"/>
              <a:gd name="connsiteY16" fmla="*/ 2304 h 10121"/>
              <a:gd name="connsiteX17" fmla="*/ 9702 w 10000"/>
              <a:gd name="connsiteY17" fmla="*/ 3185 h 10121"/>
              <a:gd name="connsiteX18" fmla="*/ 9877 w 10000"/>
              <a:gd name="connsiteY18" fmla="*/ 3909 h 10121"/>
              <a:gd name="connsiteX19" fmla="*/ 9926 w 10000"/>
              <a:gd name="connsiteY19" fmla="*/ 4206 h 10121"/>
              <a:gd name="connsiteX20" fmla="*/ 9776 w 10000"/>
              <a:gd name="connsiteY20" fmla="*/ 4712 h 10121"/>
              <a:gd name="connsiteX21" fmla="*/ 9727 w 10000"/>
              <a:gd name="connsiteY21" fmla="*/ 5271 h 10121"/>
              <a:gd name="connsiteX22" fmla="*/ 9727 w 10000"/>
              <a:gd name="connsiteY22" fmla="*/ 5628 h 10121"/>
              <a:gd name="connsiteX23" fmla="*/ 9465 w 10000"/>
              <a:gd name="connsiteY23" fmla="*/ 5781 h 10121"/>
              <a:gd name="connsiteX24" fmla="*/ 9217 w 10000"/>
              <a:gd name="connsiteY24" fmla="*/ 5842 h 10121"/>
              <a:gd name="connsiteX25" fmla="*/ 9029 w 10000"/>
              <a:gd name="connsiteY25" fmla="*/ 5881 h 10121"/>
              <a:gd name="connsiteX26" fmla="*/ 8931 w 10000"/>
              <a:gd name="connsiteY26" fmla="*/ 5916 h 10121"/>
              <a:gd name="connsiteX27" fmla="*/ 8955 w 10000"/>
              <a:gd name="connsiteY27" fmla="*/ 5698 h 10121"/>
              <a:gd name="connsiteX28" fmla="*/ 8980 w 10000"/>
              <a:gd name="connsiteY28" fmla="*/ 5480 h 10121"/>
              <a:gd name="connsiteX29" fmla="*/ 8879 w 10000"/>
              <a:gd name="connsiteY29" fmla="*/ 5445 h 10121"/>
              <a:gd name="connsiteX30" fmla="*/ 8793 w 10000"/>
              <a:gd name="connsiteY30" fmla="*/ 5523 h 10121"/>
              <a:gd name="connsiteX31" fmla="*/ 8805 w 10000"/>
              <a:gd name="connsiteY31" fmla="*/ 5637 h 10121"/>
              <a:gd name="connsiteX32" fmla="*/ 8668 w 10000"/>
              <a:gd name="connsiteY32" fmla="*/ 5602 h 10121"/>
              <a:gd name="connsiteX33" fmla="*/ 8457 w 10000"/>
              <a:gd name="connsiteY33" fmla="*/ 5410 h 10121"/>
              <a:gd name="connsiteX34" fmla="*/ 8508 w 10000"/>
              <a:gd name="connsiteY34" fmla="*/ 5061 h 10121"/>
              <a:gd name="connsiteX35" fmla="*/ 8656 w 10000"/>
              <a:gd name="connsiteY35" fmla="*/ 4721 h 10121"/>
              <a:gd name="connsiteX36" fmla="*/ 8606 w 10000"/>
              <a:gd name="connsiteY36" fmla="*/ 4101 h 10121"/>
              <a:gd name="connsiteX37" fmla="*/ 8457 w 10000"/>
              <a:gd name="connsiteY37" fmla="*/ 3543 h 10121"/>
              <a:gd name="connsiteX38" fmla="*/ 8258 w 10000"/>
              <a:gd name="connsiteY38" fmla="*/ 3063 h 10121"/>
              <a:gd name="connsiteX39" fmla="*/ 8047 w 10000"/>
              <a:gd name="connsiteY39" fmla="*/ 2652 h 10121"/>
              <a:gd name="connsiteX40" fmla="*/ 7959 w 10000"/>
              <a:gd name="connsiteY40" fmla="*/ 2635 h 10121"/>
              <a:gd name="connsiteX41" fmla="*/ 7836 w 10000"/>
              <a:gd name="connsiteY41" fmla="*/ 2827 h 10121"/>
              <a:gd name="connsiteX42" fmla="*/ 7660 w 10000"/>
              <a:gd name="connsiteY42" fmla="*/ 3019 h 10121"/>
              <a:gd name="connsiteX43" fmla="*/ 7611 w 10000"/>
              <a:gd name="connsiteY43" fmla="*/ 3019 h 10121"/>
              <a:gd name="connsiteX44" fmla="*/ 7599 w 10000"/>
              <a:gd name="connsiteY44" fmla="*/ 3089 h 10121"/>
              <a:gd name="connsiteX45" fmla="*/ 7363 w 10000"/>
              <a:gd name="connsiteY45" fmla="*/ 3438 h 10121"/>
              <a:gd name="connsiteX46" fmla="*/ 7150 w 10000"/>
              <a:gd name="connsiteY46" fmla="*/ 3940 h 10121"/>
              <a:gd name="connsiteX47" fmla="*/ 7163 w 10000"/>
              <a:gd name="connsiteY47" fmla="*/ 4162 h 10121"/>
              <a:gd name="connsiteX48" fmla="*/ 7274 w 10000"/>
              <a:gd name="connsiteY48" fmla="*/ 4210 h 10121"/>
              <a:gd name="connsiteX49" fmla="*/ 7437 w 10000"/>
              <a:gd name="connsiteY49" fmla="*/ 4380 h 10121"/>
              <a:gd name="connsiteX50" fmla="*/ 7636 w 10000"/>
              <a:gd name="connsiteY50" fmla="*/ 4878 h 10121"/>
              <a:gd name="connsiteX51" fmla="*/ 7885 w 10000"/>
              <a:gd name="connsiteY51" fmla="*/ 5462 h 10121"/>
              <a:gd name="connsiteX52" fmla="*/ 7996 w 10000"/>
              <a:gd name="connsiteY52" fmla="*/ 5903 h 10121"/>
              <a:gd name="connsiteX53" fmla="*/ 7984 w 10000"/>
              <a:gd name="connsiteY53" fmla="*/ 6806 h 10121"/>
              <a:gd name="connsiteX54" fmla="*/ 8146 w 10000"/>
              <a:gd name="connsiteY54" fmla="*/ 7858 h 10121"/>
              <a:gd name="connsiteX55" fmla="*/ 8369 w 10000"/>
              <a:gd name="connsiteY55" fmla="*/ 8294 h 10121"/>
              <a:gd name="connsiteX56" fmla="*/ 8382 w 10000"/>
              <a:gd name="connsiteY56" fmla="*/ 8726 h 10121"/>
              <a:gd name="connsiteX57" fmla="*/ 8382 w 10000"/>
              <a:gd name="connsiteY57" fmla="*/ 9145 h 10121"/>
              <a:gd name="connsiteX58" fmla="*/ 8842 w 10000"/>
              <a:gd name="connsiteY58" fmla="*/ 9411 h 10121"/>
              <a:gd name="connsiteX59" fmla="*/ 9478 w 10000"/>
              <a:gd name="connsiteY59" fmla="*/ 9738 h 10121"/>
              <a:gd name="connsiteX60" fmla="*/ 9789 w 10000"/>
              <a:gd name="connsiteY60" fmla="*/ 9847 h 10121"/>
              <a:gd name="connsiteX61" fmla="*/ 9963 w 10000"/>
              <a:gd name="connsiteY61" fmla="*/ 9917 h 10121"/>
              <a:gd name="connsiteX62" fmla="*/ 10000 w 10000"/>
              <a:gd name="connsiteY62" fmla="*/ 9939 h 10121"/>
              <a:gd name="connsiteX63" fmla="*/ 9877 w 10000"/>
              <a:gd name="connsiteY63" fmla="*/ 9947 h 10121"/>
              <a:gd name="connsiteX64" fmla="*/ 9104 w 10000"/>
              <a:gd name="connsiteY64" fmla="*/ 9956 h 10121"/>
              <a:gd name="connsiteX65" fmla="*/ 8457 w 10000"/>
              <a:gd name="connsiteY65" fmla="*/ 9956 h 10121"/>
              <a:gd name="connsiteX66" fmla="*/ 8246 w 10000"/>
              <a:gd name="connsiteY66" fmla="*/ 9847 h 10121"/>
              <a:gd name="connsiteX67" fmla="*/ 7836 w 10000"/>
              <a:gd name="connsiteY67" fmla="*/ 9607 h 10121"/>
              <a:gd name="connsiteX68" fmla="*/ 7535 w 10000"/>
              <a:gd name="connsiteY68" fmla="*/ 9406 h 10121"/>
              <a:gd name="connsiteX69" fmla="*/ 7336 w 10000"/>
              <a:gd name="connsiteY69" fmla="*/ 9101 h 10121"/>
              <a:gd name="connsiteX70" fmla="*/ 7111 w 10000"/>
              <a:gd name="connsiteY70" fmla="*/ 8726 h 10121"/>
              <a:gd name="connsiteX71" fmla="*/ 6888 w 10000"/>
              <a:gd name="connsiteY71" fmla="*/ 8516 h 10121"/>
              <a:gd name="connsiteX72" fmla="*/ 6690 w 10000"/>
              <a:gd name="connsiteY72" fmla="*/ 8272 h 10121"/>
              <a:gd name="connsiteX73" fmla="*/ 6615 w 10000"/>
              <a:gd name="connsiteY73" fmla="*/ 8011 h 10121"/>
              <a:gd name="connsiteX74" fmla="*/ 6639 w 10000"/>
              <a:gd name="connsiteY74" fmla="*/ 7923 h 10121"/>
              <a:gd name="connsiteX75" fmla="*/ 6466 w 10000"/>
              <a:gd name="connsiteY75" fmla="*/ 7757 h 10121"/>
              <a:gd name="connsiteX76" fmla="*/ 6043 w 10000"/>
              <a:gd name="connsiteY76" fmla="*/ 7103 h 10121"/>
              <a:gd name="connsiteX77" fmla="*/ 5743 w 10000"/>
              <a:gd name="connsiteY77" fmla="*/ 6527 h 10121"/>
              <a:gd name="connsiteX78" fmla="*/ 5619 w 10000"/>
              <a:gd name="connsiteY78" fmla="*/ 6300 h 10121"/>
              <a:gd name="connsiteX79" fmla="*/ 5420 w 10000"/>
              <a:gd name="connsiteY79" fmla="*/ 6099 h 10121"/>
              <a:gd name="connsiteX80" fmla="*/ 5220 w 10000"/>
              <a:gd name="connsiteY80" fmla="*/ 5942 h 10121"/>
              <a:gd name="connsiteX81" fmla="*/ 5146 w 10000"/>
              <a:gd name="connsiteY81" fmla="*/ 5846 h 10121"/>
              <a:gd name="connsiteX82" fmla="*/ 5021 w 10000"/>
              <a:gd name="connsiteY82" fmla="*/ 6029 h 10121"/>
              <a:gd name="connsiteX83" fmla="*/ 4773 w 10000"/>
              <a:gd name="connsiteY83" fmla="*/ 6475 h 10121"/>
              <a:gd name="connsiteX84" fmla="*/ 4661 w 10000"/>
              <a:gd name="connsiteY84" fmla="*/ 7107 h 10121"/>
              <a:gd name="connsiteX85" fmla="*/ 4634 w 10000"/>
              <a:gd name="connsiteY85" fmla="*/ 7526 h 10121"/>
              <a:gd name="connsiteX86" fmla="*/ 4523 w 10000"/>
              <a:gd name="connsiteY86" fmla="*/ 7644 h 10121"/>
              <a:gd name="connsiteX87" fmla="*/ 4523 w 10000"/>
              <a:gd name="connsiteY87" fmla="*/ 7923 h 10121"/>
              <a:gd name="connsiteX88" fmla="*/ 4622 w 10000"/>
              <a:gd name="connsiteY88" fmla="*/ 8150 h 10121"/>
              <a:gd name="connsiteX89" fmla="*/ 4685 w 10000"/>
              <a:gd name="connsiteY89" fmla="*/ 8202 h 10121"/>
              <a:gd name="connsiteX90" fmla="*/ 4634 w 10000"/>
              <a:gd name="connsiteY90" fmla="*/ 8394 h 10121"/>
              <a:gd name="connsiteX91" fmla="*/ 4437 w 10000"/>
              <a:gd name="connsiteY91" fmla="*/ 8617 h 10121"/>
              <a:gd name="connsiteX92" fmla="*/ 4324 w 10000"/>
              <a:gd name="connsiteY92" fmla="*/ 8682 h 10121"/>
              <a:gd name="connsiteX93" fmla="*/ 4374 w 10000"/>
              <a:gd name="connsiteY93" fmla="*/ 8687 h 10121"/>
              <a:gd name="connsiteX94" fmla="*/ 4411 w 10000"/>
              <a:gd name="connsiteY94" fmla="*/ 8944 h 10121"/>
              <a:gd name="connsiteX95" fmla="*/ 4300 w 10000"/>
              <a:gd name="connsiteY95" fmla="*/ 9389 h 10121"/>
              <a:gd name="connsiteX96" fmla="*/ 4101 w 10000"/>
              <a:gd name="connsiteY96" fmla="*/ 9642 h 10121"/>
              <a:gd name="connsiteX97" fmla="*/ 3913 w 10000"/>
              <a:gd name="connsiteY97" fmla="*/ 9852 h 10121"/>
              <a:gd name="connsiteX98" fmla="*/ 3827 w 10000"/>
              <a:gd name="connsiteY98" fmla="*/ 10000 h 10121"/>
              <a:gd name="connsiteX99" fmla="*/ 3777 w 10000"/>
              <a:gd name="connsiteY99" fmla="*/ 9996 h 10121"/>
              <a:gd name="connsiteX100" fmla="*/ 2748 w 10000"/>
              <a:gd name="connsiteY100" fmla="*/ 10121 h 10121"/>
              <a:gd name="connsiteX101" fmla="*/ 1933 w 10000"/>
              <a:gd name="connsiteY101" fmla="*/ 9983 h 10121"/>
              <a:gd name="connsiteX102" fmla="*/ 2046 w 10000"/>
              <a:gd name="connsiteY102" fmla="*/ 9904 h 10121"/>
              <a:gd name="connsiteX103" fmla="*/ 2333 w 10000"/>
              <a:gd name="connsiteY103" fmla="*/ 9764 h 10121"/>
              <a:gd name="connsiteX104" fmla="*/ 2818 w 10000"/>
              <a:gd name="connsiteY104" fmla="*/ 9542 h 10121"/>
              <a:gd name="connsiteX105" fmla="*/ 3167 w 10000"/>
              <a:gd name="connsiteY105" fmla="*/ 9350 h 10121"/>
              <a:gd name="connsiteX106" fmla="*/ 3204 w 10000"/>
              <a:gd name="connsiteY106" fmla="*/ 9319 h 10121"/>
              <a:gd name="connsiteX107" fmla="*/ 3130 w 10000"/>
              <a:gd name="connsiteY107" fmla="*/ 9189 h 10121"/>
              <a:gd name="connsiteX108" fmla="*/ 2855 w 10000"/>
              <a:gd name="connsiteY108" fmla="*/ 8787 h 10121"/>
              <a:gd name="connsiteX109" fmla="*/ 2606 w 10000"/>
              <a:gd name="connsiteY109" fmla="*/ 8281 h 10121"/>
              <a:gd name="connsiteX110" fmla="*/ 2657 w 10000"/>
              <a:gd name="connsiteY110" fmla="*/ 7696 h 10121"/>
              <a:gd name="connsiteX111" fmla="*/ 2581 w 10000"/>
              <a:gd name="connsiteY111" fmla="*/ 6980 h 10121"/>
              <a:gd name="connsiteX112" fmla="*/ 2283 w 10000"/>
              <a:gd name="connsiteY112" fmla="*/ 6413 h 10121"/>
              <a:gd name="connsiteX113" fmla="*/ 2083 w 10000"/>
              <a:gd name="connsiteY113" fmla="*/ 6065 h 10121"/>
              <a:gd name="connsiteX114" fmla="*/ 2083 w 10000"/>
              <a:gd name="connsiteY114" fmla="*/ 5445 h 10121"/>
              <a:gd name="connsiteX115" fmla="*/ 2382 w 10000"/>
              <a:gd name="connsiteY115" fmla="*/ 4721 h 10121"/>
              <a:gd name="connsiteX116" fmla="*/ 2718 w 10000"/>
              <a:gd name="connsiteY116" fmla="*/ 4254 h 10121"/>
              <a:gd name="connsiteX117" fmla="*/ 2894 w 10000"/>
              <a:gd name="connsiteY117" fmla="*/ 3992 h 10121"/>
              <a:gd name="connsiteX118" fmla="*/ 2980 w 10000"/>
              <a:gd name="connsiteY118" fmla="*/ 3874 h 10121"/>
              <a:gd name="connsiteX119" fmla="*/ 2780 w 10000"/>
              <a:gd name="connsiteY119" fmla="*/ 3482 h 10121"/>
              <a:gd name="connsiteX120" fmla="*/ 2394 w 10000"/>
              <a:gd name="connsiteY120" fmla="*/ 2940 h 10121"/>
              <a:gd name="connsiteX121" fmla="*/ 2234 w 10000"/>
              <a:gd name="connsiteY121" fmla="*/ 2722 h 10121"/>
              <a:gd name="connsiteX122" fmla="*/ 2169 w 10000"/>
              <a:gd name="connsiteY122" fmla="*/ 2739 h 10121"/>
              <a:gd name="connsiteX123" fmla="*/ 2059 w 10000"/>
              <a:gd name="connsiteY123" fmla="*/ 2818 h 10121"/>
              <a:gd name="connsiteX124" fmla="*/ 1933 w 10000"/>
              <a:gd name="connsiteY124" fmla="*/ 3150 h 10121"/>
              <a:gd name="connsiteX125" fmla="*/ 1722 w 10000"/>
              <a:gd name="connsiteY125" fmla="*/ 3534 h 10121"/>
              <a:gd name="connsiteX126" fmla="*/ 1586 w 10000"/>
              <a:gd name="connsiteY126" fmla="*/ 3647 h 10121"/>
              <a:gd name="connsiteX127" fmla="*/ 1599 w 10000"/>
              <a:gd name="connsiteY127" fmla="*/ 3665 h 10121"/>
              <a:gd name="connsiteX128" fmla="*/ 1611 w 10000"/>
              <a:gd name="connsiteY128" fmla="*/ 4023 h 10121"/>
              <a:gd name="connsiteX129" fmla="*/ 1510 w 10000"/>
              <a:gd name="connsiteY129" fmla="*/ 4485 h 10121"/>
              <a:gd name="connsiteX130" fmla="*/ 1485 w 10000"/>
              <a:gd name="connsiteY130" fmla="*/ 4904 h 10121"/>
              <a:gd name="connsiteX131" fmla="*/ 1611 w 10000"/>
              <a:gd name="connsiteY131" fmla="*/ 5366 h 10121"/>
              <a:gd name="connsiteX132" fmla="*/ 1548 w 10000"/>
              <a:gd name="connsiteY132" fmla="*/ 5694 h 10121"/>
              <a:gd name="connsiteX133" fmla="*/ 1436 w 10000"/>
              <a:gd name="connsiteY133" fmla="*/ 5855 h 10121"/>
              <a:gd name="connsiteX134" fmla="*/ 1374 w 10000"/>
              <a:gd name="connsiteY134" fmla="*/ 5825 h 10121"/>
              <a:gd name="connsiteX135" fmla="*/ 1300 w 10000"/>
              <a:gd name="connsiteY135" fmla="*/ 5672 h 10121"/>
              <a:gd name="connsiteX136" fmla="*/ 1212 w 10000"/>
              <a:gd name="connsiteY136" fmla="*/ 5554 h 10121"/>
              <a:gd name="connsiteX137" fmla="*/ 1138 w 10000"/>
              <a:gd name="connsiteY137" fmla="*/ 5558 h 10121"/>
              <a:gd name="connsiteX138" fmla="*/ 1126 w 10000"/>
              <a:gd name="connsiteY138" fmla="*/ 5562 h 10121"/>
              <a:gd name="connsiteX139" fmla="*/ 1175 w 10000"/>
              <a:gd name="connsiteY139" fmla="*/ 5763 h 10121"/>
              <a:gd name="connsiteX140" fmla="*/ 976 w 10000"/>
              <a:gd name="connsiteY140" fmla="*/ 5929 h 10121"/>
              <a:gd name="connsiteX141" fmla="*/ 552 w 10000"/>
              <a:gd name="connsiteY141" fmla="*/ 5807 h 10121"/>
              <a:gd name="connsiteX142" fmla="*/ 316 w 10000"/>
              <a:gd name="connsiteY142" fmla="*/ 5655 h 10121"/>
              <a:gd name="connsiteX143" fmla="*/ 254 w 10000"/>
              <a:gd name="connsiteY143" fmla="*/ 5589 h 10121"/>
              <a:gd name="connsiteX144" fmla="*/ 290 w 10000"/>
              <a:gd name="connsiteY144" fmla="*/ 5113 h 10121"/>
              <a:gd name="connsiteX145" fmla="*/ 192 w 10000"/>
              <a:gd name="connsiteY145" fmla="*/ 4503 h 10121"/>
              <a:gd name="connsiteX146" fmla="*/ 17 w 10000"/>
              <a:gd name="connsiteY146" fmla="*/ 4197 h 10121"/>
              <a:gd name="connsiteX147" fmla="*/ 67 w 10000"/>
              <a:gd name="connsiteY147" fmla="*/ 3866 h 10121"/>
              <a:gd name="connsiteX148" fmla="*/ 241 w 10000"/>
              <a:gd name="connsiteY148" fmla="*/ 3359 h 10121"/>
              <a:gd name="connsiteX149" fmla="*/ 365 w 10000"/>
              <a:gd name="connsiteY149" fmla="*/ 2906 h 10121"/>
              <a:gd name="connsiteX150" fmla="*/ 491 w 10000"/>
              <a:gd name="connsiteY150" fmla="*/ 2443 h 10121"/>
              <a:gd name="connsiteX151" fmla="*/ 702 w 10000"/>
              <a:gd name="connsiteY151" fmla="*/ 2007 h 10121"/>
              <a:gd name="connsiteX152" fmla="*/ 838 w 10000"/>
              <a:gd name="connsiteY152" fmla="*/ 1919 h 10121"/>
              <a:gd name="connsiteX153" fmla="*/ 939 w 10000"/>
              <a:gd name="connsiteY153" fmla="*/ 1898 h 10121"/>
              <a:gd name="connsiteX154" fmla="*/ 1237 w 10000"/>
              <a:gd name="connsiteY154" fmla="*/ 1841 h 10121"/>
              <a:gd name="connsiteX155" fmla="*/ 1933 w 10000"/>
              <a:gd name="connsiteY155" fmla="*/ 1745 h 10121"/>
              <a:gd name="connsiteX156" fmla="*/ 2980 w 10000"/>
              <a:gd name="connsiteY156" fmla="*/ 1631 h 10121"/>
              <a:gd name="connsiteX157" fmla="*/ 3714 w 10000"/>
              <a:gd name="connsiteY157" fmla="*/ 1557 h 10121"/>
              <a:gd name="connsiteX158" fmla="*/ 3901 w 10000"/>
              <a:gd name="connsiteY158" fmla="*/ 1535 h 10121"/>
              <a:gd name="connsiteX159" fmla="*/ 3925 w 10000"/>
              <a:gd name="connsiteY159" fmla="*/ 1518 h 10121"/>
              <a:gd name="connsiteX160" fmla="*/ 4013 w 10000"/>
              <a:gd name="connsiteY160" fmla="*/ 1344 h 10121"/>
              <a:gd name="connsiteX161" fmla="*/ 4076 w 10000"/>
              <a:gd name="connsiteY161" fmla="*/ 1187 h 10121"/>
              <a:gd name="connsiteX162" fmla="*/ 3751 w 10000"/>
              <a:gd name="connsiteY162" fmla="*/ 1169 h 10121"/>
              <a:gd name="connsiteX163" fmla="*/ 3427 w 10000"/>
              <a:gd name="connsiteY163" fmla="*/ 1151 h 10121"/>
              <a:gd name="connsiteX164" fmla="*/ 3378 w 10000"/>
              <a:gd name="connsiteY164" fmla="*/ 1134 h 10121"/>
              <a:gd name="connsiteX165" fmla="*/ 3353 w 10000"/>
              <a:gd name="connsiteY165" fmla="*/ 999 h 10121"/>
              <a:gd name="connsiteX166" fmla="*/ 3378 w 10000"/>
              <a:gd name="connsiteY166" fmla="*/ 881 h 10121"/>
              <a:gd name="connsiteX167" fmla="*/ 3241 w 10000"/>
              <a:gd name="connsiteY167" fmla="*/ 850 h 10121"/>
              <a:gd name="connsiteX168" fmla="*/ 3130 w 10000"/>
              <a:gd name="connsiteY168" fmla="*/ 785 h 10121"/>
              <a:gd name="connsiteX169" fmla="*/ 3253 w 10000"/>
              <a:gd name="connsiteY169" fmla="*/ 497 h 10121"/>
              <a:gd name="connsiteX170" fmla="*/ 3353 w 10000"/>
              <a:gd name="connsiteY170" fmla="*/ 244 h 10121"/>
              <a:gd name="connsiteX171" fmla="*/ 3664 w 10000"/>
              <a:gd name="connsiteY171" fmla="*/ 161 h 10121"/>
              <a:gd name="connsiteX172" fmla="*/ 4175 w 10000"/>
              <a:gd name="connsiteY172" fmla="*/ 61 h 10121"/>
              <a:gd name="connsiteX173" fmla="*/ 4785 w 10000"/>
              <a:gd name="connsiteY173" fmla="*/ 22 h 10121"/>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1933 w 10000"/>
              <a:gd name="connsiteY100" fmla="*/ 9983 h 10000"/>
              <a:gd name="connsiteX101" fmla="*/ 2046 w 10000"/>
              <a:gd name="connsiteY101" fmla="*/ 9904 h 10000"/>
              <a:gd name="connsiteX102" fmla="*/ 2333 w 10000"/>
              <a:gd name="connsiteY102" fmla="*/ 9764 h 10000"/>
              <a:gd name="connsiteX103" fmla="*/ 2818 w 10000"/>
              <a:gd name="connsiteY103" fmla="*/ 9542 h 10000"/>
              <a:gd name="connsiteX104" fmla="*/ 3167 w 10000"/>
              <a:gd name="connsiteY104" fmla="*/ 9350 h 10000"/>
              <a:gd name="connsiteX105" fmla="*/ 3204 w 10000"/>
              <a:gd name="connsiteY105" fmla="*/ 9319 h 10000"/>
              <a:gd name="connsiteX106" fmla="*/ 3130 w 10000"/>
              <a:gd name="connsiteY106" fmla="*/ 9189 h 10000"/>
              <a:gd name="connsiteX107" fmla="*/ 2855 w 10000"/>
              <a:gd name="connsiteY107" fmla="*/ 8787 h 10000"/>
              <a:gd name="connsiteX108" fmla="*/ 2606 w 10000"/>
              <a:gd name="connsiteY108" fmla="*/ 8281 h 10000"/>
              <a:gd name="connsiteX109" fmla="*/ 2657 w 10000"/>
              <a:gd name="connsiteY109" fmla="*/ 7696 h 10000"/>
              <a:gd name="connsiteX110" fmla="*/ 2581 w 10000"/>
              <a:gd name="connsiteY110" fmla="*/ 6980 h 10000"/>
              <a:gd name="connsiteX111" fmla="*/ 2283 w 10000"/>
              <a:gd name="connsiteY111" fmla="*/ 6413 h 10000"/>
              <a:gd name="connsiteX112" fmla="*/ 2083 w 10000"/>
              <a:gd name="connsiteY112" fmla="*/ 6065 h 10000"/>
              <a:gd name="connsiteX113" fmla="*/ 2083 w 10000"/>
              <a:gd name="connsiteY113" fmla="*/ 5445 h 10000"/>
              <a:gd name="connsiteX114" fmla="*/ 2382 w 10000"/>
              <a:gd name="connsiteY114" fmla="*/ 4721 h 10000"/>
              <a:gd name="connsiteX115" fmla="*/ 2718 w 10000"/>
              <a:gd name="connsiteY115" fmla="*/ 4254 h 10000"/>
              <a:gd name="connsiteX116" fmla="*/ 2894 w 10000"/>
              <a:gd name="connsiteY116" fmla="*/ 3992 h 10000"/>
              <a:gd name="connsiteX117" fmla="*/ 2980 w 10000"/>
              <a:gd name="connsiteY117" fmla="*/ 3874 h 10000"/>
              <a:gd name="connsiteX118" fmla="*/ 2780 w 10000"/>
              <a:gd name="connsiteY118" fmla="*/ 3482 h 10000"/>
              <a:gd name="connsiteX119" fmla="*/ 2394 w 10000"/>
              <a:gd name="connsiteY119" fmla="*/ 2940 h 10000"/>
              <a:gd name="connsiteX120" fmla="*/ 2234 w 10000"/>
              <a:gd name="connsiteY120" fmla="*/ 2722 h 10000"/>
              <a:gd name="connsiteX121" fmla="*/ 2169 w 10000"/>
              <a:gd name="connsiteY121" fmla="*/ 2739 h 10000"/>
              <a:gd name="connsiteX122" fmla="*/ 2059 w 10000"/>
              <a:gd name="connsiteY122" fmla="*/ 2818 h 10000"/>
              <a:gd name="connsiteX123" fmla="*/ 1933 w 10000"/>
              <a:gd name="connsiteY123" fmla="*/ 3150 h 10000"/>
              <a:gd name="connsiteX124" fmla="*/ 1722 w 10000"/>
              <a:gd name="connsiteY124" fmla="*/ 3534 h 10000"/>
              <a:gd name="connsiteX125" fmla="*/ 1586 w 10000"/>
              <a:gd name="connsiteY125" fmla="*/ 3647 h 10000"/>
              <a:gd name="connsiteX126" fmla="*/ 1599 w 10000"/>
              <a:gd name="connsiteY126" fmla="*/ 3665 h 10000"/>
              <a:gd name="connsiteX127" fmla="*/ 1611 w 10000"/>
              <a:gd name="connsiteY127" fmla="*/ 4023 h 10000"/>
              <a:gd name="connsiteX128" fmla="*/ 1510 w 10000"/>
              <a:gd name="connsiteY128" fmla="*/ 4485 h 10000"/>
              <a:gd name="connsiteX129" fmla="*/ 1485 w 10000"/>
              <a:gd name="connsiteY129" fmla="*/ 4904 h 10000"/>
              <a:gd name="connsiteX130" fmla="*/ 1611 w 10000"/>
              <a:gd name="connsiteY130" fmla="*/ 5366 h 10000"/>
              <a:gd name="connsiteX131" fmla="*/ 1548 w 10000"/>
              <a:gd name="connsiteY131" fmla="*/ 5694 h 10000"/>
              <a:gd name="connsiteX132" fmla="*/ 1436 w 10000"/>
              <a:gd name="connsiteY132" fmla="*/ 5855 h 10000"/>
              <a:gd name="connsiteX133" fmla="*/ 1374 w 10000"/>
              <a:gd name="connsiteY133" fmla="*/ 5825 h 10000"/>
              <a:gd name="connsiteX134" fmla="*/ 1300 w 10000"/>
              <a:gd name="connsiteY134" fmla="*/ 5672 h 10000"/>
              <a:gd name="connsiteX135" fmla="*/ 1212 w 10000"/>
              <a:gd name="connsiteY135" fmla="*/ 5554 h 10000"/>
              <a:gd name="connsiteX136" fmla="*/ 1138 w 10000"/>
              <a:gd name="connsiteY136" fmla="*/ 5558 h 10000"/>
              <a:gd name="connsiteX137" fmla="*/ 1126 w 10000"/>
              <a:gd name="connsiteY137" fmla="*/ 5562 h 10000"/>
              <a:gd name="connsiteX138" fmla="*/ 1175 w 10000"/>
              <a:gd name="connsiteY138" fmla="*/ 5763 h 10000"/>
              <a:gd name="connsiteX139" fmla="*/ 976 w 10000"/>
              <a:gd name="connsiteY139" fmla="*/ 5929 h 10000"/>
              <a:gd name="connsiteX140" fmla="*/ 552 w 10000"/>
              <a:gd name="connsiteY140" fmla="*/ 5807 h 10000"/>
              <a:gd name="connsiteX141" fmla="*/ 316 w 10000"/>
              <a:gd name="connsiteY141" fmla="*/ 5655 h 10000"/>
              <a:gd name="connsiteX142" fmla="*/ 254 w 10000"/>
              <a:gd name="connsiteY142" fmla="*/ 5589 h 10000"/>
              <a:gd name="connsiteX143" fmla="*/ 290 w 10000"/>
              <a:gd name="connsiteY143" fmla="*/ 5113 h 10000"/>
              <a:gd name="connsiteX144" fmla="*/ 192 w 10000"/>
              <a:gd name="connsiteY144" fmla="*/ 4503 h 10000"/>
              <a:gd name="connsiteX145" fmla="*/ 17 w 10000"/>
              <a:gd name="connsiteY145" fmla="*/ 4197 h 10000"/>
              <a:gd name="connsiteX146" fmla="*/ 67 w 10000"/>
              <a:gd name="connsiteY146" fmla="*/ 3866 h 10000"/>
              <a:gd name="connsiteX147" fmla="*/ 241 w 10000"/>
              <a:gd name="connsiteY147" fmla="*/ 3359 h 10000"/>
              <a:gd name="connsiteX148" fmla="*/ 365 w 10000"/>
              <a:gd name="connsiteY148" fmla="*/ 2906 h 10000"/>
              <a:gd name="connsiteX149" fmla="*/ 491 w 10000"/>
              <a:gd name="connsiteY149" fmla="*/ 2443 h 10000"/>
              <a:gd name="connsiteX150" fmla="*/ 702 w 10000"/>
              <a:gd name="connsiteY150" fmla="*/ 2007 h 10000"/>
              <a:gd name="connsiteX151" fmla="*/ 838 w 10000"/>
              <a:gd name="connsiteY151" fmla="*/ 1919 h 10000"/>
              <a:gd name="connsiteX152" fmla="*/ 939 w 10000"/>
              <a:gd name="connsiteY152" fmla="*/ 1898 h 10000"/>
              <a:gd name="connsiteX153" fmla="*/ 1237 w 10000"/>
              <a:gd name="connsiteY153" fmla="*/ 1841 h 10000"/>
              <a:gd name="connsiteX154" fmla="*/ 1933 w 10000"/>
              <a:gd name="connsiteY154" fmla="*/ 1745 h 10000"/>
              <a:gd name="connsiteX155" fmla="*/ 2980 w 10000"/>
              <a:gd name="connsiteY155" fmla="*/ 1631 h 10000"/>
              <a:gd name="connsiteX156" fmla="*/ 3714 w 10000"/>
              <a:gd name="connsiteY156" fmla="*/ 1557 h 10000"/>
              <a:gd name="connsiteX157" fmla="*/ 3901 w 10000"/>
              <a:gd name="connsiteY157" fmla="*/ 1535 h 10000"/>
              <a:gd name="connsiteX158" fmla="*/ 3925 w 10000"/>
              <a:gd name="connsiteY158" fmla="*/ 1518 h 10000"/>
              <a:gd name="connsiteX159" fmla="*/ 4013 w 10000"/>
              <a:gd name="connsiteY159" fmla="*/ 1344 h 10000"/>
              <a:gd name="connsiteX160" fmla="*/ 4076 w 10000"/>
              <a:gd name="connsiteY160" fmla="*/ 1187 h 10000"/>
              <a:gd name="connsiteX161" fmla="*/ 3751 w 10000"/>
              <a:gd name="connsiteY161" fmla="*/ 1169 h 10000"/>
              <a:gd name="connsiteX162" fmla="*/ 3427 w 10000"/>
              <a:gd name="connsiteY162" fmla="*/ 1151 h 10000"/>
              <a:gd name="connsiteX163" fmla="*/ 3378 w 10000"/>
              <a:gd name="connsiteY163" fmla="*/ 1134 h 10000"/>
              <a:gd name="connsiteX164" fmla="*/ 3353 w 10000"/>
              <a:gd name="connsiteY164" fmla="*/ 999 h 10000"/>
              <a:gd name="connsiteX165" fmla="*/ 3378 w 10000"/>
              <a:gd name="connsiteY165" fmla="*/ 881 h 10000"/>
              <a:gd name="connsiteX166" fmla="*/ 3241 w 10000"/>
              <a:gd name="connsiteY166" fmla="*/ 850 h 10000"/>
              <a:gd name="connsiteX167" fmla="*/ 3130 w 10000"/>
              <a:gd name="connsiteY167" fmla="*/ 785 h 10000"/>
              <a:gd name="connsiteX168" fmla="*/ 3253 w 10000"/>
              <a:gd name="connsiteY168" fmla="*/ 497 h 10000"/>
              <a:gd name="connsiteX169" fmla="*/ 3353 w 10000"/>
              <a:gd name="connsiteY169" fmla="*/ 244 h 10000"/>
              <a:gd name="connsiteX170" fmla="*/ 3664 w 10000"/>
              <a:gd name="connsiteY170" fmla="*/ 161 h 10000"/>
              <a:gd name="connsiteX171" fmla="*/ 4175 w 10000"/>
              <a:gd name="connsiteY171" fmla="*/ 61 h 10000"/>
              <a:gd name="connsiteX172" fmla="*/ 4785 w 10000"/>
              <a:gd name="connsiteY172" fmla="*/ 22 h 10000"/>
              <a:gd name="connsiteX0" fmla="*/ 4785 w 10000"/>
              <a:gd name="connsiteY0" fmla="*/ 22 h 10076"/>
              <a:gd name="connsiteX1" fmla="*/ 5195 w 10000"/>
              <a:gd name="connsiteY1" fmla="*/ 0 h 10076"/>
              <a:gd name="connsiteX2" fmla="*/ 5282 w 10000"/>
              <a:gd name="connsiteY2" fmla="*/ 39 h 10076"/>
              <a:gd name="connsiteX3" fmla="*/ 5582 w 10000"/>
              <a:gd name="connsiteY3" fmla="*/ 135 h 10076"/>
              <a:gd name="connsiteX4" fmla="*/ 5868 w 10000"/>
              <a:gd name="connsiteY4" fmla="*/ 236 h 10076"/>
              <a:gd name="connsiteX5" fmla="*/ 5943 w 10000"/>
              <a:gd name="connsiteY5" fmla="*/ 279 h 10076"/>
              <a:gd name="connsiteX6" fmla="*/ 5967 w 10000"/>
              <a:gd name="connsiteY6" fmla="*/ 314 h 10076"/>
              <a:gd name="connsiteX7" fmla="*/ 5992 w 10000"/>
              <a:gd name="connsiteY7" fmla="*/ 767 h 10076"/>
              <a:gd name="connsiteX8" fmla="*/ 6117 w 10000"/>
              <a:gd name="connsiteY8" fmla="*/ 1344 h 10076"/>
              <a:gd name="connsiteX9" fmla="*/ 6242 w 10000"/>
              <a:gd name="connsiteY9" fmla="*/ 1501 h 10076"/>
              <a:gd name="connsiteX10" fmla="*/ 6478 w 10000"/>
              <a:gd name="connsiteY10" fmla="*/ 1548 h 10076"/>
              <a:gd name="connsiteX11" fmla="*/ 6863 w 10000"/>
              <a:gd name="connsiteY11" fmla="*/ 1605 h 10076"/>
              <a:gd name="connsiteX12" fmla="*/ 7535 w 10000"/>
              <a:gd name="connsiteY12" fmla="*/ 1680 h 10076"/>
              <a:gd name="connsiteX13" fmla="*/ 8109 w 10000"/>
              <a:gd name="connsiteY13" fmla="*/ 1767 h 10076"/>
              <a:gd name="connsiteX14" fmla="*/ 8768 w 10000"/>
              <a:gd name="connsiteY14" fmla="*/ 1924 h 10076"/>
              <a:gd name="connsiteX15" fmla="*/ 9379 w 10000"/>
              <a:gd name="connsiteY15" fmla="*/ 2059 h 10076"/>
              <a:gd name="connsiteX16" fmla="*/ 9478 w 10000"/>
              <a:gd name="connsiteY16" fmla="*/ 2304 h 10076"/>
              <a:gd name="connsiteX17" fmla="*/ 9702 w 10000"/>
              <a:gd name="connsiteY17" fmla="*/ 3185 h 10076"/>
              <a:gd name="connsiteX18" fmla="*/ 9877 w 10000"/>
              <a:gd name="connsiteY18" fmla="*/ 3909 h 10076"/>
              <a:gd name="connsiteX19" fmla="*/ 9926 w 10000"/>
              <a:gd name="connsiteY19" fmla="*/ 4206 h 10076"/>
              <a:gd name="connsiteX20" fmla="*/ 9776 w 10000"/>
              <a:gd name="connsiteY20" fmla="*/ 4712 h 10076"/>
              <a:gd name="connsiteX21" fmla="*/ 9727 w 10000"/>
              <a:gd name="connsiteY21" fmla="*/ 5271 h 10076"/>
              <a:gd name="connsiteX22" fmla="*/ 9727 w 10000"/>
              <a:gd name="connsiteY22" fmla="*/ 5628 h 10076"/>
              <a:gd name="connsiteX23" fmla="*/ 9465 w 10000"/>
              <a:gd name="connsiteY23" fmla="*/ 5781 h 10076"/>
              <a:gd name="connsiteX24" fmla="*/ 9217 w 10000"/>
              <a:gd name="connsiteY24" fmla="*/ 5842 h 10076"/>
              <a:gd name="connsiteX25" fmla="*/ 9029 w 10000"/>
              <a:gd name="connsiteY25" fmla="*/ 5881 h 10076"/>
              <a:gd name="connsiteX26" fmla="*/ 8931 w 10000"/>
              <a:gd name="connsiteY26" fmla="*/ 5916 h 10076"/>
              <a:gd name="connsiteX27" fmla="*/ 8955 w 10000"/>
              <a:gd name="connsiteY27" fmla="*/ 5698 h 10076"/>
              <a:gd name="connsiteX28" fmla="*/ 8980 w 10000"/>
              <a:gd name="connsiteY28" fmla="*/ 5480 h 10076"/>
              <a:gd name="connsiteX29" fmla="*/ 8879 w 10000"/>
              <a:gd name="connsiteY29" fmla="*/ 5445 h 10076"/>
              <a:gd name="connsiteX30" fmla="*/ 8793 w 10000"/>
              <a:gd name="connsiteY30" fmla="*/ 5523 h 10076"/>
              <a:gd name="connsiteX31" fmla="*/ 8805 w 10000"/>
              <a:gd name="connsiteY31" fmla="*/ 5637 h 10076"/>
              <a:gd name="connsiteX32" fmla="*/ 8668 w 10000"/>
              <a:gd name="connsiteY32" fmla="*/ 5602 h 10076"/>
              <a:gd name="connsiteX33" fmla="*/ 8457 w 10000"/>
              <a:gd name="connsiteY33" fmla="*/ 5410 h 10076"/>
              <a:gd name="connsiteX34" fmla="*/ 8508 w 10000"/>
              <a:gd name="connsiteY34" fmla="*/ 5061 h 10076"/>
              <a:gd name="connsiteX35" fmla="*/ 8656 w 10000"/>
              <a:gd name="connsiteY35" fmla="*/ 4721 h 10076"/>
              <a:gd name="connsiteX36" fmla="*/ 8606 w 10000"/>
              <a:gd name="connsiteY36" fmla="*/ 4101 h 10076"/>
              <a:gd name="connsiteX37" fmla="*/ 8457 w 10000"/>
              <a:gd name="connsiteY37" fmla="*/ 3543 h 10076"/>
              <a:gd name="connsiteX38" fmla="*/ 8258 w 10000"/>
              <a:gd name="connsiteY38" fmla="*/ 3063 h 10076"/>
              <a:gd name="connsiteX39" fmla="*/ 8047 w 10000"/>
              <a:gd name="connsiteY39" fmla="*/ 2652 h 10076"/>
              <a:gd name="connsiteX40" fmla="*/ 7959 w 10000"/>
              <a:gd name="connsiteY40" fmla="*/ 2635 h 10076"/>
              <a:gd name="connsiteX41" fmla="*/ 7836 w 10000"/>
              <a:gd name="connsiteY41" fmla="*/ 2827 h 10076"/>
              <a:gd name="connsiteX42" fmla="*/ 7660 w 10000"/>
              <a:gd name="connsiteY42" fmla="*/ 3019 h 10076"/>
              <a:gd name="connsiteX43" fmla="*/ 7611 w 10000"/>
              <a:gd name="connsiteY43" fmla="*/ 3019 h 10076"/>
              <a:gd name="connsiteX44" fmla="*/ 7599 w 10000"/>
              <a:gd name="connsiteY44" fmla="*/ 3089 h 10076"/>
              <a:gd name="connsiteX45" fmla="*/ 7363 w 10000"/>
              <a:gd name="connsiteY45" fmla="*/ 3438 h 10076"/>
              <a:gd name="connsiteX46" fmla="*/ 7150 w 10000"/>
              <a:gd name="connsiteY46" fmla="*/ 3940 h 10076"/>
              <a:gd name="connsiteX47" fmla="*/ 7163 w 10000"/>
              <a:gd name="connsiteY47" fmla="*/ 4162 h 10076"/>
              <a:gd name="connsiteX48" fmla="*/ 7274 w 10000"/>
              <a:gd name="connsiteY48" fmla="*/ 4210 h 10076"/>
              <a:gd name="connsiteX49" fmla="*/ 7437 w 10000"/>
              <a:gd name="connsiteY49" fmla="*/ 4380 h 10076"/>
              <a:gd name="connsiteX50" fmla="*/ 7636 w 10000"/>
              <a:gd name="connsiteY50" fmla="*/ 4878 h 10076"/>
              <a:gd name="connsiteX51" fmla="*/ 7885 w 10000"/>
              <a:gd name="connsiteY51" fmla="*/ 5462 h 10076"/>
              <a:gd name="connsiteX52" fmla="*/ 7996 w 10000"/>
              <a:gd name="connsiteY52" fmla="*/ 5903 h 10076"/>
              <a:gd name="connsiteX53" fmla="*/ 7984 w 10000"/>
              <a:gd name="connsiteY53" fmla="*/ 6806 h 10076"/>
              <a:gd name="connsiteX54" fmla="*/ 8146 w 10000"/>
              <a:gd name="connsiteY54" fmla="*/ 7858 h 10076"/>
              <a:gd name="connsiteX55" fmla="*/ 8369 w 10000"/>
              <a:gd name="connsiteY55" fmla="*/ 8294 h 10076"/>
              <a:gd name="connsiteX56" fmla="*/ 8382 w 10000"/>
              <a:gd name="connsiteY56" fmla="*/ 8726 h 10076"/>
              <a:gd name="connsiteX57" fmla="*/ 8382 w 10000"/>
              <a:gd name="connsiteY57" fmla="*/ 9145 h 10076"/>
              <a:gd name="connsiteX58" fmla="*/ 8842 w 10000"/>
              <a:gd name="connsiteY58" fmla="*/ 9411 h 10076"/>
              <a:gd name="connsiteX59" fmla="*/ 9478 w 10000"/>
              <a:gd name="connsiteY59" fmla="*/ 9738 h 10076"/>
              <a:gd name="connsiteX60" fmla="*/ 9789 w 10000"/>
              <a:gd name="connsiteY60" fmla="*/ 9847 h 10076"/>
              <a:gd name="connsiteX61" fmla="*/ 9963 w 10000"/>
              <a:gd name="connsiteY61" fmla="*/ 9917 h 10076"/>
              <a:gd name="connsiteX62" fmla="*/ 10000 w 10000"/>
              <a:gd name="connsiteY62" fmla="*/ 9939 h 10076"/>
              <a:gd name="connsiteX63" fmla="*/ 9877 w 10000"/>
              <a:gd name="connsiteY63" fmla="*/ 9947 h 10076"/>
              <a:gd name="connsiteX64" fmla="*/ 9104 w 10000"/>
              <a:gd name="connsiteY64" fmla="*/ 9956 h 10076"/>
              <a:gd name="connsiteX65" fmla="*/ 8457 w 10000"/>
              <a:gd name="connsiteY65" fmla="*/ 9956 h 10076"/>
              <a:gd name="connsiteX66" fmla="*/ 8246 w 10000"/>
              <a:gd name="connsiteY66" fmla="*/ 9847 h 10076"/>
              <a:gd name="connsiteX67" fmla="*/ 7836 w 10000"/>
              <a:gd name="connsiteY67" fmla="*/ 9607 h 10076"/>
              <a:gd name="connsiteX68" fmla="*/ 7535 w 10000"/>
              <a:gd name="connsiteY68" fmla="*/ 9406 h 10076"/>
              <a:gd name="connsiteX69" fmla="*/ 7336 w 10000"/>
              <a:gd name="connsiteY69" fmla="*/ 9101 h 10076"/>
              <a:gd name="connsiteX70" fmla="*/ 7111 w 10000"/>
              <a:gd name="connsiteY70" fmla="*/ 8726 h 10076"/>
              <a:gd name="connsiteX71" fmla="*/ 6888 w 10000"/>
              <a:gd name="connsiteY71" fmla="*/ 8516 h 10076"/>
              <a:gd name="connsiteX72" fmla="*/ 6690 w 10000"/>
              <a:gd name="connsiteY72" fmla="*/ 8272 h 10076"/>
              <a:gd name="connsiteX73" fmla="*/ 6615 w 10000"/>
              <a:gd name="connsiteY73" fmla="*/ 8011 h 10076"/>
              <a:gd name="connsiteX74" fmla="*/ 6639 w 10000"/>
              <a:gd name="connsiteY74" fmla="*/ 7923 h 10076"/>
              <a:gd name="connsiteX75" fmla="*/ 6466 w 10000"/>
              <a:gd name="connsiteY75" fmla="*/ 7757 h 10076"/>
              <a:gd name="connsiteX76" fmla="*/ 6043 w 10000"/>
              <a:gd name="connsiteY76" fmla="*/ 7103 h 10076"/>
              <a:gd name="connsiteX77" fmla="*/ 5743 w 10000"/>
              <a:gd name="connsiteY77" fmla="*/ 6527 h 10076"/>
              <a:gd name="connsiteX78" fmla="*/ 5619 w 10000"/>
              <a:gd name="connsiteY78" fmla="*/ 6300 h 10076"/>
              <a:gd name="connsiteX79" fmla="*/ 5420 w 10000"/>
              <a:gd name="connsiteY79" fmla="*/ 6099 h 10076"/>
              <a:gd name="connsiteX80" fmla="*/ 5220 w 10000"/>
              <a:gd name="connsiteY80" fmla="*/ 5942 h 10076"/>
              <a:gd name="connsiteX81" fmla="*/ 5146 w 10000"/>
              <a:gd name="connsiteY81" fmla="*/ 5846 h 10076"/>
              <a:gd name="connsiteX82" fmla="*/ 5021 w 10000"/>
              <a:gd name="connsiteY82" fmla="*/ 6029 h 10076"/>
              <a:gd name="connsiteX83" fmla="*/ 4773 w 10000"/>
              <a:gd name="connsiteY83" fmla="*/ 6475 h 10076"/>
              <a:gd name="connsiteX84" fmla="*/ 4661 w 10000"/>
              <a:gd name="connsiteY84" fmla="*/ 7107 h 10076"/>
              <a:gd name="connsiteX85" fmla="*/ 4634 w 10000"/>
              <a:gd name="connsiteY85" fmla="*/ 7526 h 10076"/>
              <a:gd name="connsiteX86" fmla="*/ 4523 w 10000"/>
              <a:gd name="connsiteY86" fmla="*/ 7644 h 10076"/>
              <a:gd name="connsiteX87" fmla="*/ 4523 w 10000"/>
              <a:gd name="connsiteY87" fmla="*/ 7923 h 10076"/>
              <a:gd name="connsiteX88" fmla="*/ 4622 w 10000"/>
              <a:gd name="connsiteY88" fmla="*/ 8150 h 10076"/>
              <a:gd name="connsiteX89" fmla="*/ 4685 w 10000"/>
              <a:gd name="connsiteY89" fmla="*/ 8202 h 10076"/>
              <a:gd name="connsiteX90" fmla="*/ 4634 w 10000"/>
              <a:gd name="connsiteY90" fmla="*/ 8394 h 10076"/>
              <a:gd name="connsiteX91" fmla="*/ 4437 w 10000"/>
              <a:gd name="connsiteY91" fmla="*/ 8617 h 10076"/>
              <a:gd name="connsiteX92" fmla="*/ 4324 w 10000"/>
              <a:gd name="connsiteY92" fmla="*/ 8682 h 10076"/>
              <a:gd name="connsiteX93" fmla="*/ 4374 w 10000"/>
              <a:gd name="connsiteY93" fmla="*/ 8687 h 10076"/>
              <a:gd name="connsiteX94" fmla="*/ 4411 w 10000"/>
              <a:gd name="connsiteY94" fmla="*/ 8944 h 10076"/>
              <a:gd name="connsiteX95" fmla="*/ 4300 w 10000"/>
              <a:gd name="connsiteY95" fmla="*/ 9389 h 10076"/>
              <a:gd name="connsiteX96" fmla="*/ 4101 w 10000"/>
              <a:gd name="connsiteY96" fmla="*/ 9642 h 10076"/>
              <a:gd name="connsiteX97" fmla="*/ 3913 w 10000"/>
              <a:gd name="connsiteY97" fmla="*/ 9852 h 10076"/>
              <a:gd name="connsiteX98" fmla="*/ 3827 w 10000"/>
              <a:gd name="connsiteY98" fmla="*/ 10000 h 10076"/>
              <a:gd name="connsiteX99" fmla="*/ 3777 w 10000"/>
              <a:gd name="connsiteY99" fmla="*/ 9996 h 10076"/>
              <a:gd name="connsiteX100" fmla="*/ 1933 w 10000"/>
              <a:gd name="connsiteY100" fmla="*/ 9983 h 10076"/>
              <a:gd name="connsiteX101" fmla="*/ 2046 w 10000"/>
              <a:gd name="connsiteY101" fmla="*/ 9904 h 10076"/>
              <a:gd name="connsiteX102" fmla="*/ 2333 w 10000"/>
              <a:gd name="connsiteY102" fmla="*/ 9764 h 10076"/>
              <a:gd name="connsiteX103" fmla="*/ 2818 w 10000"/>
              <a:gd name="connsiteY103" fmla="*/ 9542 h 10076"/>
              <a:gd name="connsiteX104" fmla="*/ 3167 w 10000"/>
              <a:gd name="connsiteY104" fmla="*/ 9350 h 10076"/>
              <a:gd name="connsiteX105" fmla="*/ 3204 w 10000"/>
              <a:gd name="connsiteY105" fmla="*/ 9319 h 10076"/>
              <a:gd name="connsiteX106" fmla="*/ 3130 w 10000"/>
              <a:gd name="connsiteY106" fmla="*/ 9189 h 10076"/>
              <a:gd name="connsiteX107" fmla="*/ 2855 w 10000"/>
              <a:gd name="connsiteY107" fmla="*/ 8787 h 10076"/>
              <a:gd name="connsiteX108" fmla="*/ 2606 w 10000"/>
              <a:gd name="connsiteY108" fmla="*/ 8281 h 10076"/>
              <a:gd name="connsiteX109" fmla="*/ 2657 w 10000"/>
              <a:gd name="connsiteY109" fmla="*/ 7696 h 10076"/>
              <a:gd name="connsiteX110" fmla="*/ 2581 w 10000"/>
              <a:gd name="connsiteY110" fmla="*/ 6980 h 10076"/>
              <a:gd name="connsiteX111" fmla="*/ 2283 w 10000"/>
              <a:gd name="connsiteY111" fmla="*/ 6413 h 10076"/>
              <a:gd name="connsiteX112" fmla="*/ 2083 w 10000"/>
              <a:gd name="connsiteY112" fmla="*/ 6065 h 10076"/>
              <a:gd name="connsiteX113" fmla="*/ 2083 w 10000"/>
              <a:gd name="connsiteY113" fmla="*/ 5445 h 10076"/>
              <a:gd name="connsiteX114" fmla="*/ 2382 w 10000"/>
              <a:gd name="connsiteY114" fmla="*/ 4721 h 10076"/>
              <a:gd name="connsiteX115" fmla="*/ 2718 w 10000"/>
              <a:gd name="connsiteY115" fmla="*/ 4254 h 10076"/>
              <a:gd name="connsiteX116" fmla="*/ 2894 w 10000"/>
              <a:gd name="connsiteY116" fmla="*/ 3992 h 10076"/>
              <a:gd name="connsiteX117" fmla="*/ 2980 w 10000"/>
              <a:gd name="connsiteY117" fmla="*/ 3874 h 10076"/>
              <a:gd name="connsiteX118" fmla="*/ 2780 w 10000"/>
              <a:gd name="connsiteY118" fmla="*/ 3482 h 10076"/>
              <a:gd name="connsiteX119" fmla="*/ 2394 w 10000"/>
              <a:gd name="connsiteY119" fmla="*/ 2940 h 10076"/>
              <a:gd name="connsiteX120" fmla="*/ 2234 w 10000"/>
              <a:gd name="connsiteY120" fmla="*/ 2722 h 10076"/>
              <a:gd name="connsiteX121" fmla="*/ 2169 w 10000"/>
              <a:gd name="connsiteY121" fmla="*/ 2739 h 10076"/>
              <a:gd name="connsiteX122" fmla="*/ 2059 w 10000"/>
              <a:gd name="connsiteY122" fmla="*/ 2818 h 10076"/>
              <a:gd name="connsiteX123" fmla="*/ 1933 w 10000"/>
              <a:gd name="connsiteY123" fmla="*/ 3150 h 10076"/>
              <a:gd name="connsiteX124" fmla="*/ 1722 w 10000"/>
              <a:gd name="connsiteY124" fmla="*/ 3534 h 10076"/>
              <a:gd name="connsiteX125" fmla="*/ 1586 w 10000"/>
              <a:gd name="connsiteY125" fmla="*/ 3647 h 10076"/>
              <a:gd name="connsiteX126" fmla="*/ 1599 w 10000"/>
              <a:gd name="connsiteY126" fmla="*/ 3665 h 10076"/>
              <a:gd name="connsiteX127" fmla="*/ 1611 w 10000"/>
              <a:gd name="connsiteY127" fmla="*/ 4023 h 10076"/>
              <a:gd name="connsiteX128" fmla="*/ 1510 w 10000"/>
              <a:gd name="connsiteY128" fmla="*/ 4485 h 10076"/>
              <a:gd name="connsiteX129" fmla="*/ 1485 w 10000"/>
              <a:gd name="connsiteY129" fmla="*/ 4904 h 10076"/>
              <a:gd name="connsiteX130" fmla="*/ 1611 w 10000"/>
              <a:gd name="connsiteY130" fmla="*/ 5366 h 10076"/>
              <a:gd name="connsiteX131" fmla="*/ 1548 w 10000"/>
              <a:gd name="connsiteY131" fmla="*/ 5694 h 10076"/>
              <a:gd name="connsiteX132" fmla="*/ 1436 w 10000"/>
              <a:gd name="connsiteY132" fmla="*/ 5855 h 10076"/>
              <a:gd name="connsiteX133" fmla="*/ 1374 w 10000"/>
              <a:gd name="connsiteY133" fmla="*/ 5825 h 10076"/>
              <a:gd name="connsiteX134" fmla="*/ 1300 w 10000"/>
              <a:gd name="connsiteY134" fmla="*/ 5672 h 10076"/>
              <a:gd name="connsiteX135" fmla="*/ 1212 w 10000"/>
              <a:gd name="connsiteY135" fmla="*/ 5554 h 10076"/>
              <a:gd name="connsiteX136" fmla="*/ 1138 w 10000"/>
              <a:gd name="connsiteY136" fmla="*/ 5558 h 10076"/>
              <a:gd name="connsiteX137" fmla="*/ 1126 w 10000"/>
              <a:gd name="connsiteY137" fmla="*/ 5562 h 10076"/>
              <a:gd name="connsiteX138" fmla="*/ 1175 w 10000"/>
              <a:gd name="connsiteY138" fmla="*/ 5763 h 10076"/>
              <a:gd name="connsiteX139" fmla="*/ 976 w 10000"/>
              <a:gd name="connsiteY139" fmla="*/ 5929 h 10076"/>
              <a:gd name="connsiteX140" fmla="*/ 552 w 10000"/>
              <a:gd name="connsiteY140" fmla="*/ 5807 h 10076"/>
              <a:gd name="connsiteX141" fmla="*/ 316 w 10000"/>
              <a:gd name="connsiteY141" fmla="*/ 5655 h 10076"/>
              <a:gd name="connsiteX142" fmla="*/ 254 w 10000"/>
              <a:gd name="connsiteY142" fmla="*/ 5589 h 10076"/>
              <a:gd name="connsiteX143" fmla="*/ 290 w 10000"/>
              <a:gd name="connsiteY143" fmla="*/ 5113 h 10076"/>
              <a:gd name="connsiteX144" fmla="*/ 192 w 10000"/>
              <a:gd name="connsiteY144" fmla="*/ 4503 h 10076"/>
              <a:gd name="connsiteX145" fmla="*/ 17 w 10000"/>
              <a:gd name="connsiteY145" fmla="*/ 4197 h 10076"/>
              <a:gd name="connsiteX146" fmla="*/ 67 w 10000"/>
              <a:gd name="connsiteY146" fmla="*/ 3866 h 10076"/>
              <a:gd name="connsiteX147" fmla="*/ 241 w 10000"/>
              <a:gd name="connsiteY147" fmla="*/ 3359 h 10076"/>
              <a:gd name="connsiteX148" fmla="*/ 365 w 10000"/>
              <a:gd name="connsiteY148" fmla="*/ 2906 h 10076"/>
              <a:gd name="connsiteX149" fmla="*/ 491 w 10000"/>
              <a:gd name="connsiteY149" fmla="*/ 2443 h 10076"/>
              <a:gd name="connsiteX150" fmla="*/ 702 w 10000"/>
              <a:gd name="connsiteY150" fmla="*/ 2007 h 10076"/>
              <a:gd name="connsiteX151" fmla="*/ 838 w 10000"/>
              <a:gd name="connsiteY151" fmla="*/ 1919 h 10076"/>
              <a:gd name="connsiteX152" fmla="*/ 939 w 10000"/>
              <a:gd name="connsiteY152" fmla="*/ 1898 h 10076"/>
              <a:gd name="connsiteX153" fmla="*/ 1237 w 10000"/>
              <a:gd name="connsiteY153" fmla="*/ 1841 h 10076"/>
              <a:gd name="connsiteX154" fmla="*/ 1933 w 10000"/>
              <a:gd name="connsiteY154" fmla="*/ 1745 h 10076"/>
              <a:gd name="connsiteX155" fmla="*/ 2980 w 10000"/>
              <a:gd name="connsiteY155" fmla="*/ 1631 h 10076"/>
              <a:gd name="connsiteX156" fmla="*/ 3714 w 10000"/>
              <a:gd name="connsiteY156" fmla="*/ 1557 h 10076"/>
              <a:gd name="connsiteX157" fmla="*/ 3901 w 10000"/>
              <a:gd name="connsiteY157" fmla="*/ 1535 h 10076"/>
              <a:gd name="connsiteX158" fmla="*/ 3925 w 10000"/>
              <a:gd name="connsiteY158" fmla="*/ 1518 h 10076"/>
              <a:gd name="connsiteX159" fmla="*/ 4013 w 10000"/>
              <a:gd name="connsiteY159" fmla="*/ 1344 h 10076"/>
              <a:gd name="connsiteX160" fmla="*/ 4076 w 10000"/>
              <a:gd name="connsiteY160" fmla="*/ 1187 h 10076"/>
              <a:gd name="connsiteX161" fmla="*/ 3751 w 10000"/>
              <a:gd name="connsiteY161" fmla="*/ 1169 h 10076"/>
              <a:gd name="connsiteX162" fmla="*/ 3427 w 10000"/>
              <a:gd name="connsiteY162" fmla="*/ 1151 h 10076"/>
              <a:gd name="connsiteX163" fmla="*/ 3378 w 10000"/>
              <a:gd name="connsiteY163" fmla="*/ 1134 h 10076"/>
              <a:gd name="connsiteX164" fmla="*/ 3353 w 10000"/>
              <a:gd name="connsiteY164" fmla="*/ 999 h 10076"/>
              <a:gd name="connsiteX165" fmla="*/ 3378 w 10000"/>
              <a:gd name="connsiteY165" fmla="*/ 881 h 10076"/>
              <a:gd name="connsiteX166" fmla="*/ 3241 w 10000"/>
              <a:gd name="connsiteY166" fmla="*/ 850 h 10076"/>
              <a:gd name="connsiteX167" fmla="*/ 3130 w 10000"/>
              <a:gd name="connsiteY167" fmla="*/ 785 h 10076"/>
              <a:gd name="connsiteX168" fmla="*/ 3253 w 10000"/>
              <a:gd name="connsiteY168" fmla="*/ 497 h 10076"/>
              <a:gd name="connsiteX169" fmla="*/ 3353 w 10000"/>
              <a:gd name="connsiteY169" fmla="*/ 244 h 10076"/>
              <a:gd name="connsiteX170" fmla="*/ 3664 w 10000"/>
              <a:gd name="connsiteY170" fmla="*/ 161 h 10076"/>
              <a:gd name="connsiteX171" fmla="*/ 4175 w 10000"/>
              <a:gd name="connsiteY171" fmla="*/ 61 h 10076"/>
              <a:gd name="connsiteX172" fmla="*/ 4785 w 10000"/>
              <a:gd name="connsiteY172" fmla="*/ 22 h 10076"/>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9104 w 10000"/>
              <a:gd name="connsiteY64" fmla="*/ 9956 h 10170"/>
              <a:gd name="connsiteX65" fmla="*/ 8457 w 10000"/>
              <a:gd name="connsiteY65" fmla="*/ 9956 h 10170"/>
              <a:gd name="connsiteX66" fmla="*/ 8246 w 10000"/>
              <a:gd name="connsiteY66" fmla="*/ 9847 h 10170"/>
              <a:gd name="connsiteX67" fmla="*/ 7836 w 10000"/>
              <a:gd name="connsiteY67" fmla="*/ 9607 h 10170"/>
              <a:gd name="connsiteX68" fmla="*/ 7535 w 10000"/>
              <a:gd name="connsiteY68" fmla="*/ 9406 h 10170"/>
              <a:gd name="connsiteX69" fmla="*/ 7336 w 10000"/>
              <a:gd name="connsiteY69" fmla="*/ 9101 h 10170"/>
              <a:gd name="connsiteX70" fmla="*/ 7111 w 10000"/>
              <a:gd name="connsiteY70" fmla="*/ 8726 h 10170"/>
              <a:gd name="connsiteX71" fmla="*/ 6888 w 10000"/>
              <a:gd name="connsiteY71" fmla="*/ 8516 h 10170"/>
              <a:gd name="connsiteX72" fmla="*/ 6690 w 10000"/>
              <a:gd name="connsiteY72" fmla="*/ 8272 h 10170"/>
              <a:gd name="connsiteX73" fmla="*/ 6615 w 10000"/>
              <a:gd name="connsiteY73" fmla="*/ 8011 h 10170"/>
              <a:gd name="connsiteX74" fmla="*/ 6639 w 10000"/>
              <a:gd name="connsiteY74" fmla="*/ 7923 h 10170"/>
              <a:gd name="connsiteX75" fmla="*/ 6466 w 10000"/>
              <a:gd name="connsiteY75" fmla="*/ 7757 h 10170"/>
              <a:gd name="connsiteX76" fmla="*/ 6043 w 10000"/>
              <a:gd name="connsiteY76" fmla="*/ 7103 h 10170"/>
              <a:gd name="connsiteX77" fmla="*/ 5743 w 10000"/>
              <a:gd name="connsiteY77" fmla="*/ 6527 h 10170"/>
              <a:gd name="connsiteX78" fmla="*/ 5619 w 10000"/>
              <a:gd name="connsiteY78" fmla="*/ 6300 h 10170"/>
              <a:gd name="connsiteX79" fmla="*/ 5420 w 10000"/>
              <a:gd name="connsiteY79" fmla="*/ 6099 h 10170"/>
              <a:gd name="connsiteX80" fmla="*/ 5220 w 10000"/>
              <a:gd name="connsiteY80" fmla="*/ 5942 h 10170"/>
              <a:gd name="connsiteX81" fmla="*/ 5146 w 10000"/>
              <a:gd name="connsiteY81" fmla="*/ 5846 h 10170"/>
              <a:gd name="connsiteX82" fmla="*/ 5021 w 10000"/>
              <a:gd name="connsiteY82" fmla="*/ 6029 h 10170"/>
              <a:gd name="connsiteX83" fmla="*/ 4773 w 10000"/>
              <a:gd name="connsiteY83" fmla="*/ 6475 h 10170"/>
              <a:gd name="connsiteX84" fmla="*/ 4661 w 10000"/>
              <a:gd name="connsiteY84" fmla="*/ 7107 h 10170"/>
              <a:gd name="connsiteX85" fmla="*/ 4634 w 10000"/>
              <a:gd name="connsiteY85" fmla="*/ 7526 h 10170"/>
              <a:gd name="connsiteX86" fmla="*/ 4523 w 10000"/>
              <a:gd name="connsiteY86" fmla="*/ 7644 h 10170"/>
              <a:gd name="connsiteX87" fmla="*/ 4523 w 10000"/>
              <a:gd name="connsiteY87" fmla="*/ 7923 h 10170"/>
              <a:gd name="connsiteX88" fmla="*/ 4622 w 10000"/>
              <a:gd name="connsiteY88" fmla="*/ 8150 h 10170"/>
              <a:gd name="connsiteX89" fmla="*/ 4685 w 10000"/>
              <a:gd name="connsiteY89" fmla="*/ 8202 h 10170"/>
              <a:gd name="connsiteX90" fmla="*/ 4634 w 10000"/>
              <a:gd name="connsiteY90" fmla="*/ 8394 h 10170"/>
              <a:gd name="connsiteX91" fmla="*/ 4437 w 10000"/>
              <a:gd name="connsiteY91" fmla="*/ 8617 h 10170"/>
              <a:gd name="connsiteX92" fmla="*/ 4324 w 10000"/>
              <a:gd name="connsiteY92" fmla="*/ 8682 h 10170"/>
              <a:gd name="connsiteX93" fmla="*/ 4374 w 10000"/>
              <a:gd name="connsiteY93" fmla="*/ 8687 h 10170"/>
              <a:gd name="connsiteX94" fmla="*/ 4411 w 10000"/>
              <a:gd name="connsiteY94" fmla="*/ 8944 h 10170"/>
              <a:gd name="connsiteX95" fmla="*/ 4300 w 10000"/>
              <a:gd name="connsiteY95" fmla="*/ 9389 h 10170"/>
              <a:gd name="connsiteX96" fmla="*/ 4101 w 10000"/>
              <a:gd name="connsiteY96" fmla="*/ 9642 h 10170"/>
              <a:gd name="connsiteX97" fmla="*/ 3913 w 10000"/>
              <a:gd name="connsiteY97" fmla="*/ 9852 h 10170"/>
              <a:gd name="connsiteX98" fmla="*/ 3827 w 10000"/>
              <a:gd name="connsiteY98" fmla="*/ 10000 h 10170"/>
              <a:gd name="connsiteX99" fmla="*/ 3777 w 10000"/>
              <a:gd name="connsiteY99" fmla="*/ 9996 h 10170"/>
              <a:gd name="connsiteX100" fmla="*/ 1933 w 10000"/>
              <a:gd name="connsiteY100" fmla="*/ 9983 h 10170"/>
              <a:gd name="connsiteX101" fmla="*/ 2046 w 10000"/>
              <a:gd name="connsiteY101" fmla="*/ 9904 h 10170"/>
              <a:gd name="connsiteX102" fmla="*/ 2333 w 10000"/>
              <a:gd name="connsiteY102" fmla="*/ 9764 h 10170"/>
              <a:gd name="connsiteX103" fmla="*/ 2818 w 10000"/>
              <a:gd name="connsiteY103" fmla="*/ 9542 h 10170"/>
              <a:gd name="connsiteX104" fmla="*/ 3167 w 10000"/>
              <a:gd name="connsiteY104" fmla="*/ 9350 h 10170"/>
              <a:gd name="connsiteX105" fmla="*/ 3204 w 10000"/>
              <a:gd name="connsiteY105" fmla="*/ 9319 h 10170"/>
              <a:gd name="connsiteX106" fmla="*/ 3130 w 10000"/>
              <a:gd name="connsiteY106" fmla="*/ 9189 h 10170"/>
              <a:gd name="connsiteX107" fmla="*/ 2855 w 10000"/>
              <a:gd name="connsiteY107" fmla="*/ 8787 h 10170"/>
              <a:gd name="connsiteX108" fmla="*/ 2606 w 10000"/>
              <a:gd name="connsiteY108" fmla="*/ 8281 h 10170"/>
              <a:gd name="connsiteX109" fmla="*/ 2657 w 10000"/>
              <a:gd name="connsiteY109" fmla="*/ 7696 h 10170"/>
              <a:gd name="connsiteX110" fmla="*/ 2581 w 10000"/>
              <a:gd name="connsiteY110" fmla="*/ 6980 h 10170"/>
              <a:gd name="connsiteX111" fmla="*/ 2283 w 10000"/>
              <a:gd name="connsiteY111" fmla="*/ 6413 h 10170"/>
              <a:gd name="connsiteX112" fmla="*/ 2083 w 10000"/>
              <a:gd name="connsiteY112" fmla="*/ 6065 h 10170"/>
              <a:gd name="connsiteX113" fmla="*/ 2083 w 10000"/>
              <a:gd name="connsiteY113" fmla="*/ 5445 h 10170"/>
              <a:gd name="connsiteX114" fmla="*/ 2382 w 10000"/>
              <a:gd name="connsiteY114" fmla="*/ 4721 h 10170"/>
              <a:gd name="connsiteX115" fmla="*/ 2718 w 10000"/>
              <a:gd name="connsiteY115" fmla="*/ 4254 h 10170"/>
              <a:gd name="connsiteX116" fmla="*/ 2894 w 10000"/>
              <a:gd name="connsiteY116" fmla="*/ 3992 h 10170"/>
              <a:gd name="connsiteX117" fmla="*/ 2980 w 10000"/>
              <a:gd name="connsiteY117" fmla="*/ 3874 h 10170"/>
              <a:gd name="connsiteX118" fmla="*/ 2780 w 10000"/>
              <a:gd name="connsiteY118" fmla="*/ 3482 h 10170"/>
              <a:gd name="connsiteX119" fmla="*/ 2394 w 10000"/>
              <a:gd name="connsiteY119" fmla="*/ 2940 h 10170"/>
              <a:gd name="connsiteX120" fmla="*/ 2234 w 10000"/>
              <a:gd name="connsiteY120" fmla="*/ 2722 h 10170"/>
              <a:gd name="connsiteX121" fmla="*/ 2169 w 10000"/>
              <a:gd name="connsiteY121" fmla="*/ 2739 h 10170"/>
              <a:gd name="connsiteX122" fmla="*/ 2059 w 10000"/>
              <a:gd name="connsiteY122" fmla="*/ 2818 h 10170"/>
              <a:gd name="connsiteX123" fmla="*/ 1933 w 10000"/>
              <a:gd name="connsiteY123" fmla="*/ 3150 h 10170"/>
              <a:gd name="connsiteX124" fmla="*/ 1722 w 10000"/>
              <a:gd name="connsiteY124" fmla="*/ 3534 h 10170"/>
              <a:gd name="connsiteX125" fmla="*/ 1586 w 10000"/>
              <a:gd name="connsiteY125" fmla="*/ 3647 h 10170"/>
              <a:gd name="connsiteX126" fmla="*/ 1599 w 10000"/>
              <a:gd name="connsiteY126" fmla="*/ 3665 h 10170"/>
              <a:gd name="connsiteX127" fmla="*/ 1611 w 10000"/>
              <a:gd name="connsiteY127" fmla="*/ 4023 h 10170"/>
              <a:gd name="connsiteX128" fmla="*/ 1510 w 10000"/>
              <a:gd name="connsiteY128" fmla="*/ 4485 h 10170"/>
              <a:gd name="connsiteX129" fmla="*/ 1485 w 10000"/>
              <a:gd name="connsiteY129" fmla="*/ 4904 h 10170"/>
              <a:gd name="connsiteX130" fmla="*/ 1611 w 10000"/>
              <a:gd name="connsiteY130" fmla="*/ 5366 h 10170"/>
              <a:gd name="connsiteX131" fmla="*/ 1548 w 10000"/>
              <a:gd name="connsiteY131" fmla="*/ 5694 h 10170"/>
              <a:gd name="connsiteX132" fmla="*/ 1436 w 10000"/>
              <a:gd name="connsiteY132" fmla="*/ 5855 h 10170"/>
              <a:gd name="connsiteX133" fmla="*/ 1374 w 10000"/>
              <a:gd name="connsiteY133" fmla="*/ 5825 h 10170"/>
              <a:gd name="connsiteX134" fmla="*/ 1300 w 10000"/>
              <a:gd name="connsiteY134" fmla="*/ 5672 h 10170"/>
              <a:gd name="connsiteX135" fmla="*/ 1212 w 10000"/>
              <a:gd name="connsiteY135" fmla="*/ 5554 h 10170"/>
              <a:gd name="connsiteX136" fmla="*/ 1138 w 10000"/>
              <a:gd name="connsiteY136" fmla="*/ 5558 h 10170"/>
              <a:gd name="connsiteX137" fmla="*/ 1126 w 10000"/>
              <a:gd name="connsiteY137" fmla="*/ 5562 h 10170"/>
              <a:gd name="connsiteX138" fmla="*/ 1175 w 10000"/>
              <a:gd name="connsiteY138" fmla="*/ 5763 h 10170"/>
              <a:gd name="connsiteX139" fmla="*/ 976 w 10000"/>
              <a:gd name="connsiteY139" fmla="*/ 5929 h 10170"/>
              <a:gd name="connsiteX140" fmla="*/ 552 w 10000"/>
              <a:gd name="connsiteY140" fmla="*/ 5807 h 10170"/>
              <a:gd name="connsiteX141" fmla="*/ 316 w 10000"/>
              <a:gd name="connsiteY141" fmla="*/ 5655 h 10170"/>
              <a:gd name="connsiteX142" fmla="*/ 254 w 10000"/>
              <a:gd name="connsiteY142" fmla="*/ 5589 h 10170"/>
              <a:gd name="connsiteX143" fmla="*/ 290 w 10000"/>
              <a:gd name="connsiteY143" fmla="*/ 5113 h 10170"/>
              <a:gd name="connsiteX144" fmla="*/ 192 w 10000"/>
              <a:gd name="connsiteY144" fmla="*/ 4503 h 10170"/>
              <a:gd name="connsiteX145" fmla="*/ 17 w 10000"/>
              <a:gd name="connsiteY145" fmla="*/ 4197 h 10170"/>
              <a:gd name="connsiteX146" fmla="*/ 67 w 10000"/>
              <a:gd name="connsiteY146" fmla="*/ 3866 h 10170"/>
              <a:gd name="connsiteX147" fmla="*/ 241 w 10000"/>
              <a:gd name="connsiteY147" fmla="*/ 3359 h 10170"/>
              <a:gd name="connsiteX148" fmla="*/ 365 w 10000"/>
              <a:gd name="connsiteY148" fmla="*/ 2906 h 10170"/>
              <a:gd name="connsiteX149" fmla="*/ 491 w 10000"/>
              <a:gd name="connsiteY149" fmla="*/ 2443 h 10170"/>
              <a:gd name="connsiteX150" fmla="*/ 702 w 10000"/>
              <a:gd name="connsiteY150" fmla="*/ 2007 h 10170"/>
              <a:gd name="connsiteX151" fmla="*/ 838 w 10000"/>
              <a:gd name="connsiteY151" fmla="*/ 1919 h 10170"/>
              <a:gd name="connsiteX152" fmla="*/ 939 w 10000"/>
              <a:gd name="connsiteY152" fmla="*/ 1898 h 10170"/>
              <a:gd name="connsiteX153" fmla="*/ 1237 w 10000"/>
              <a:gd name="connsiteY153" fmla="*/ 1841 h 10170"/>
              <a:gd name="connsiteX154" fmla="*/ 1933 w 10000"/>
              <a:gd name="connsiteY154" fmla="*/ 1745 h 10170"/>
              <a:gd name="connsiteX155" fmla="*/ 2980 w 10000"/>
              <a:gd name="connsiteY155" fmla="*/ 1631 h 10170"/>
              <a:gd name="connsiteX156" fmla="*/ 3714 w 10000"/>
              <a:gd name="connsiteY156" fmla="*/ 1557 h 10170"/>
              <a:gd name="connsiteX157" fmla="*/ 3901 w 10000"/>
              <a:gd name="connsiteY157" fmla="*/ 1535 h 10170"/>
              <a:gd name="connsiteX158" fmla="*/ 3925 w 10000"/>
              <a:gd name="connsiteY158" fmla="*/ 1518 h 10170"/>
              <a:gd name="connsiteX159" fmla="*/ 4013 w 10000"/>
              <a:gd name="connsiteY159" fmla="*/ 1344 h 10170"/>
              <a:gd name="connsiteX160" fmla="*/ 4076 w 10000"/>
              <a:gd name="connsiteY160" fmla="*/ 1187 h 10170"/>
              <a:gd name="connsiteX161" fmla="*/ 3751 w 10000"/>
              <a:gd name="connsiteY161" fmla="*/ 1169 h 10170"/>
              <a:gd name="connsiteX162" fmla="*/ 3427 w 10000"/>
              <a:gd name="connsiteY162" fmla="*/ 1151 h 10170"/>
              <a:gd name="connsiteX163" fmla="*/ 3378 w 10000"/>
              <a:gd name="connsiteY163" fmla="*/ 1134 h 10170"/>
              <a:gd name="connsiteX164" fmla="*/ 3353 w 10000"/>
              <a:gd name="connsiteY164" fmla="*/ 999 h 10170"/>
              <a:gd name="connsiteX165" fmla="*/ 3378 w 10000"/>
              <a:gd name="connsiteY165" fmla="*/ 881 h 10170"/>
              <a:gd name="connsiteX166" fmla="*/ 3241 w 10000"/>
              <a:gd name="connsiteY166" fmla="*/ 850 h 10170"/>
              <a:gd name="connsiteX167" fmla="*/ 3130 w 10000"/>
              <a:gd name="connsiteY167" fmla="*/ 785 h 10170"/>
              <a:gd name="connsiteX168" fmla="*/ 3253 w 10000"/>
              <a:gd name="connsiteY168" fmla="*/ 497 h 10170"/>
              <a:gd name="connsiteX169" fmla="*/ 3353 w 10000"/>
              <a:gd name="connsiteY169" fmla="*/ 244 h 10170"/>
              <a:gd name="connsiteX170" fmla="*/ 3664 w 10000"/>
              <a:gd name="connsiteY170" fmla="*/ 161 h 10170"/>
              <a:gd name="connsiteX171" fmla="*/ 4175 w 10000"/>
              <a:gd name="connsiteY171" fmla="*/ 61 h 10170"/>
              <a:gd name="connsiteX172" fmla="*/ 4785 w 10000"/>
              <a:gd name="connsiteY172"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000" h="10170">
                <a:moveTo>
                  <a:pt x="4785" y="22"/>
                </a:moveTo>
                <a:lnTo>
                  <a:pt x="5195" y="0"/>
                </a:lnTo>
                <a:lnTo>
                  <a:pt x="5282" y="39"/>
                </a:lnTo>
                <a:cubicBezTo>
                  <a:pt x="5341" y="65"/>
                  <a:pt x="5441" y="97"/>
                  <a:pt x="5582" y="135"/>
                </a:cubicBezTo>
                <a:cubicBezTo>
                  <a:pt x="5723" y="173"/>
                  <a:pt x="5818" y="207"/>
                  <a:pt x="5868" y="236"/>
                </a:cubicBezTo>
                <a:cubicBezTo>
                  <a:pt x="5893" y="250"/>
                  <a:pt x="5917" y="265"/>
                  <a:pt x="5943" y="279"/>
                </a:cubicBezTo>
                <a:cubicBezTo>
                  <a:pt x="5951" y="291"/>
                  <a:pt x="5959" y="302"/>
                  <a:pt x="5967" y="314"/>
                </a:cubicBezTo>
                <a:cubicBezTo>
                  <a:pt x="5985" y="337"/>
                  <a:pt x="5992" y="489"/>
                  <a:pt x="5992" y="767"/>
                </a:cubicBezTo>
                <a:cubicBezTo>
                  <a:pt x="5992" y="1047"/>
                  <a:pt x="6034" y="1239"/>
                  <a:pt x="6117" y="1344"/>
                </a:cubicBezTo>
                <a:cubicBezTo>
                  <a:pt x="6159" y="1396"/>
                  <a:pt x="6200" y="1449"/>
                  <a:pt x="6242" y="1501"/>
                </a:cubicBezTo>
                <a:lnTo>
                  <a:pt x="6478" y="1548"/>
                </a:lnTo>
                <a:cubicBezTo>
                  <a:pt x="6636" y="1581"/>
                  <a:pt x="6764" y="1600"/>
                  <a:pt x="6863" y="1605"/>
                </a:cubicBezTo>
                <a:cubicBezTo>
                  <a:pt x="6963" y="1611"/>
                  <a:pt x="7188" y="1636"/>
                  <a:pt x="7535" y="1680"/>
                </a:cubicBezTo>
                <a:cubicBezTo>
                  <a:pt x="7885" y="1723"/>
                  <a:pt x="8075" y="1753"/>
                  <a:pt x="8109" y="1767"/>
                </a:cubicBezTo>
                <a:cubicBezTo>
                  <a:pt x="8142" y="1782"/>
                  <a:pt x="8361" y="1834"/>
                  <a:pt x="8768" y="1924"/>
                </a:cubicBezTo>
                <a:lnTo>
                  <a:pt x="9379" y="2059"/>
                </a:lnTo>
                <a:cubicBezTo>
                  <a:pt x="9412" y="2141"/>
                  <a:pt x="9445" y="2222"/>
                  <a:pt x="9478" y="2304"/>
                </a:cubicBezTo>
                <a:cubicBezTo>
                  <a:pt x="9545" y="2466"/>
                  <a:pt x="9619" y="2760"/>
                  <a:pt x="9702" y="3185"/>
                </a:cubicBezTo>
                <a:cubicBezTo>
                  <a:pt x="9785" y="3610"/>
                  <a:pt x="9843" y="3851"/>
                  <a:pt x="9877" y="3909"/>
                </a:cubicBezTo>
                <a:cubicBezTo>
                  <a:pt x="9910" y="3967"/>
                  <a:pt x="9926" y="4066"/>
                  <a:pt x="9926" y="4206"/>
                </a:cubicBezTo>
                <a:cubicBezTo>
                  <a:pt x="9926" y="4345"/>
                  <a:pt x="9877" y="4514"/>
                  <a:pt x="9776" y="4712"/>
                </a:cubicBezTo>
                <a:cubicBezTo>
                  <a:pt x="9677" y="4909"/>
                  <a:pt x="9659" y="5096"/>
                  <a:pt x="9727" y="5271"/>
                </a:cubicBezTo>
                <a:cubicBezTo>
                  <a:pt x="9794" y="5445"/>
                  <a:pt x="9794" y="5564"/>
                  <a:pt x="9727" y="5628"/>
                </a:cubicBezTo>
                <a:cubicBezTo>
                  <a:pt x="9659" y="5692"/>
                  <a:pt x="9573" y="5743"/>
                  <a:pt x="9465" y="5781"/>
                </a:cubicBezTo>
                <a:cubicBezTo>
                  <a:pt x="9358" y="5818"/>
                  <a:pt x="9275" y="5839"/>
                  <a:pt x="9217" y="5842"/>
                </a:cubicBezTo>
                <a:cubicBezTo>
                  <a:pt x="9159" y="5845"/>
                  <a:pt x="9097" y="5858"/>
                  <a:pt x="9029" y="5881"/>
                </a:cubicBezTo>
                <a:lnTo>
                  <a:pt x="8931" y="5916"/>
                </a:lnTo>
                <a:cubicBezTo>
                  <a:pt x="8939" y="5843"/>
                  <a:pt x="8947" y="5771"/>
                  <a:pt x="8955" y="5698"/>
                </a:cubicBezTo>
                <a:cubicBezTo>
                  <a:pt x="8963" y="5625"/>
                  <a:pt x="8972" y="5553"/>
                  <a:pt x="8980" y="5480"/>
                </a:cubicBezTo>
                <a:lnTo>
                  <a:pt x="8879" y="5445"/>
                </a:lnTo>
                <a:cubicBezTo>
                  <a:pt x="8814" y="5421"/>
                  <a:pt x="8784" y="5448"/>
                  <a:pt x="8793" y="5523"/>
                </a:cubicBezTo>
                <a:lnTo>
                  <a:pt x="8805" y="5637"/>
                </a:lnTo>
                <a:lnTo>
                  <a:pt x="8668" y="5602"/>
                </a:lnTo>
                <a:cubicBezTo>
                  <a:pt x="8578" y="5579"/>
                  <a:pt x="8508" y="5515"/>
                  <a:pt x="8457" y="5410"/>
                </a:cubicBezTo>
                <a:cubicBezTo>
                  <a:pt x="8406" y="5305"/>
                  <a:pt x="8424" y="5189"/>
                  <a:pt x="8508" y="5061"/>
                </a:cubicBezTo>
                <a:cubicBezTo>
                  <a:pt x="8591" y="4933"/>
                  <a:pt x="8640" y="4820"/>
                  <a:pt x="8656" y="4721"/>
                </a:cubicBezTo>
                <a:cubicBezTo>
                  <a:pt x="8673" y="4622"/>
                  <a:pt x="8656" y="4415"/>
                  <a:pt x="8606" y="4101"/>
                </a:cubicBezTo>
                <a:cubicBezTo>
                  <a:pt x="8557" y="3787"/>
                  <a:pt x="8508" y="3601"/>
                  <a:pt x="8457" y="3543"/>
                </a:cubicBezTo>
                <a:cubicBezTo>
                  <a:pt x="8406" y="3485"/>
                  <a:pt x="8341" y="3324"/>
                  <a:pt x="8258" y="3063"/>
                </a:cubicBezTo>
                <a:cubicBezTo>
                  <a:pt x="8176" y="2801"/>
                  <a:pt x="8105" y="2664"/>
                  <a:pt x="8047" y="2652"/>
                </a:cubicBezTo>
                <a:cubicBezTo>
                  <a:pt x="8018" y="2646"/>
                  <a:pt x="7988" y="2641"/>
                  <a:pt x="7959" y="2635"/>
                </a:cubicBezTo>
                <a:lnTo>
                  <a:pt x="7836" y="2827"/>
                </a:lnTo>
                <a:cubicBezTo>
                  <a:pt x="7752" y="2955"/>
                  <a:pt x="7694" y="3019"/>
                  <a:pt x="7660" y="3019"/>
                </a:cubicBezTo>
                <a:lnTo>
                  <a:pt x="7611" y="3019"/>
                </a:lnTo>
                <a:cubicBezTo>
                  <a:pt x="7607" y="3042"/>
                  <a:pt x="7603" y="3066"/>
                  <a:pt x="7599" y="3089"/>
                </a:cubicBezTo>
                <a:cubicBezTo>
                  <a:pt x="7590" y="3135"/>
                  <a:pt x="7511" y="3251"/>
                  <a:pt x="7363" y="3438"/>
                </a:cubicBezTo>
                <a:cubicBezTo>
                  <a:pt x="7213" y="3624"/>
                  <a:pt x="7141" y="3791"/>
                  <a:pt x="7150" y="3940"/>
                </a:cubicBezTo>
                <a:cubicBezTo>
                  <a:pt x="7154" y="4014"/>
                  <a:pt x="7159" y="4088"/>
                  <a:pt x="7163" y="4162"/>
                </a:cubicBezTo>
                <a:lnTo>
                  <a:pt x="7274" y="4210"/>
                </a:lnTo>
                <a:cubicBezTo>
                  <a:pt x="7350" y="4242"/>
                  <a:pt x="7403" y="4299"/>
                  <a:pt x="7437" y="4380"/>
                </a:cubicBezTo>
                <a:cubicBezTo>
                  <a:pt x="7470" y="4462"/>
                  <a:pt x="7535" y="4627"/>
                  <a:pt x="7636" y="4878"/>
                </a:cubicBezTo>
                <a:cubicBezTo>
                  <a:pt x="7734" y="5128"/>
                  <a:pt x="7818" y="5322"/>
                  <a:pt x="7885" y="5462"/>
                </a:cubicBezTo>
                <a:cubicBezTo>
                  <a:pt x="7952" y="5602"/>
                  <a:pt x="7989" y="5749"/>
                  <a:pt x="7996" y="5903"/>
                </a:cubicBezTo>
                <a:cubicBezTo>
                  <a:pt x="8012" y="6127"/>
                  <a:pt x="7959" y="6480"/>
                  <a:pt x="7984" y="6806"/>
                </a:cubicBezTo>
                <a:cubicBezTo>
                  <a:pt x="8009" y="7132"/>
                  <a:pt x="8005" y="7575"/>
                  <a:pt x="8146" y="7858"/>
                </a:cubicBezTo>
                <a:cubicBezTo>
                  <a:pt x="8287" y="8140"/>
                  <a:pt x="8361" y="8285"/>
                  <a:pt x="8369" y="8294"/>
                </a:cubicBezTo>
                <a:cubicBezTo>
                  <a:pt x="8378" y="8303"/>
                  <a:pt x="8382" y="8447"/>
                  <a:pt x="8382" y="8726"/>
                </a:cubicBezTo>
                <a:lnTo>
                  <a:pt x="8382" y="9145"/>
                </a:lnTo>
                <a:lnTo>
                  <a:pt x="8842" y="9411"/>
                </a:lnTo>
                <a:cubicBezTo>
                  <a:pt x="9150" y="9588"/>
                  <a:pt x="9361" y="9698"/>
                  <a:pt x="9478" y="9738"/>
                </a:cubicBezTo>
                <a:lnTo>
                  <a:pt x="9789" y="9847"/>
                </a:lnTo>
                <a:cubicBezTo>
                  <a:pt x="9880" y="9879"/>
                  <a:pt x="9938" y="9902"/>
                  <a:pt x="9963" y="9917"/>
                </a:cubicBezTo>
                <a:cubicBezTo>
                  <a:pt x="9975" y="9924"/>
                  <a:pt x="9988" y="9932"/>
                  <a:pt x="10000" y="9939"/>
                </a:cubicBezTo>
                <a:lnTo>
                  <a:pt x="9877" y="9947"/>
                </a:lnTo>
                <a:cubicBezTo>
                  <a:pt x="10082" y="10131"/>
                  <a:pt x="8783" y="10202"/>
                  <a:pt x="8457" y="9956"/>
                </a:cubicBezTo>
                <a:lnTo>
                  <a:pt x="8246" y="9847"/>
                </a:lnTo>
                <a:cubicBezTo>
                  <a:pt x="8105" y="9774"/>
                  <a:pt x="7968" y="9695"/>
                  <a:pt x="7836" y="9607"/>
                </a:cubicBezTo>
                <a:cubicBezTo>
                  <a:pt x="7701" y="9520"/>
                  <a:pt x="7602" y="9453"/>
                  <a:pt x="7535" y="9406"/>
                </a:cubicBezTo>
                <a:cubicBezTo>
                  <a:pt x="7470" y="9360"/>
                  <a:pt x="7403" y="9258"/>
                  <a:pt x="7336" y="9101"/>
                </a:cubicBezTo>
                <a:cubicBezTo>
                  <a:pt x="7271" y="8944"/>
                  <a:pt x="7195" y="8819"/>
                  <a:pt x="7111" y="8726"/>
                </a:cubicBezTo>
                <a:cubicBezTo>
                  <a:pt x="7029" y="8633"/>
                  <a:pt x="6955" y="8563"/>
                  <a:pt x="6888" y="8516"/>
                </a:cubicBezTo>
                <a:cubicBezTo>
                  <a:pt x="6823" y="8470"/>
                  <a:pt x="6756" y="8388"/>
                  <a:pt x="6690" y="8272"/>
                </a:cubicBezTo>
                <a:cubicBezTo>
                  <a:pt x="6624" y="8156"/>
                  <a:pt x="6599" y="8069"/>
                  <a:pt x="6615" y="8011"/>
                </a:cubicBezTo>
                <a:cubicBezTo>
                  <a:pt x="6623" y="7982"/>
                  <a:pt x="6631" y="7952"/>
                  <a:pt x="6639" y="7923"/>
                </a:cubicBezTo>
                <a:cubicBezTo>
                  <a:pt x="6581" y="7868"/>
                  <a:pt x="6524" y="7812"/>
                  <a:pt x="6466" y="7757"/>
                </a:cubicBezTo>
                <a:cubicBezTo>
                  <a:pt x="6349" y="7647"/>
                  <a:pt x="6209" y="7429"/>
                  <a:pt x="6043" y="7103"/>
                </a:cubicBezTo>
                <a:cubicBezTo>
                  <a:pt x="5876" y="6777"/>
                  <a:pt x="5776" y="6585"/>
                  <a:pt x="5743" y="6527"/>
                </a:cubicBezTo>
                <a:cubicBezTo>
                  <a:pt x="5711" y="6469"/>
                  <a:pt x="5669" y="6393"/>
                  <a:pt x="5619" y="6300"/>
                </a:cubicBezTo>
                <a:cubicBezTo>
                  <a:pt x="5570" y="6207"/>
                  <a:pt x="5503" y="6140"/>
                  <a:pt x="5420" y="6099"/>
                </a:cubicBezTo>
                <a:cubicBezTo>
                  <a:pt x="5337" y="6058"/>
                  <a:pt x="5269" y="6006"/>
                  <a:pt x="5220" y="5942"/>
                </a:cubicBezTo>
                <a:cubicBezTo>
                  <a:pt x="5195" y="5910"/>
                  <a:pt x="5171" y="5878"/>
                  <a:pt x="5146" y="5846"/>
                </a:cubicBezTo>
                <a:cubicBezTo>
                  <a:pt x="5104" y="5907"/>
                  <a:pt x="5063" y="5968"/>
                  <a:pt x="5021" y="6029"/>
                </a:cubicBezTo>
                <a:cubicBezTo>
                  <a:pt x="4938" y="6152"/>
                  <a:pt x="4855" y="6300"/>
                  <a:pt x="4773" y="6475"/>
                </a:cubicBezTo>
                <a:cubicBezTo>
                  <a:pt x="4690" y="6649"/>
                  <a:pt x="4652" y="6860"/>
                  <a:pt x="4661" y="7107"/>
                </a:cubicBezTo>
                <a:cubicBezTo>
                  <a:pt x="4668" y="7355"/>
                  <a:pt x="4661" y="7494"/>
                  <a:pt x="4634" y="7526"/>
                </a:cubicBezTo>
                <a:cubicBezTo>
                  <a:pt x="4610" y="7558"/>
                  <a:pt x="4573" y="7598"/>
                  <a:pt x="4523" y="7644"/>
                </a:cubicBezTo>
                <a:cubicBezTo>
                  <a:pt x="4474" y="7690"/>
                  <a:pt x="4474" y="7784"/>
                  <a:pt x="4523" y="7923"/>
                </a:cubicBezTo>
                <a:cubicBezTo>
                  <a:pt x="4573" y="8063"/>
                  <a:pt x="4606" y="8139"/>
                  <a:pt x="4622" y="8150"/>
                </a:cubicBezTo>
                <a:cubicBezTo>
                  <a:pt x="4640" y="8162"/>
                  <a:pt x="4661" y="8179"/>
                  <a:pt x="4685" y="8202"/>
                </a:cubicBezTo>
                <a:cubicBezTo>
                  <a:pt x="4711" y="8226"/>
                  <a:pt x="4693" y="8290"/>
                  <a:pt x="4634" y="8394"/>
                </a:cubicBezTo>
                <a:cubicBezTo>
                  <a:pt x="4576" y="8499"/>
                  <a:pt x="4511" y="8573"/>
                  <a:pt x="4437" y="8617"/>
                </a:cubicBezTo>
                <a:lnTo>
                  <a:pt x="4324" y="8682"/>
                </a:lnTo>
                <a:cubicBezTo>
                  <a:pt x="4341" y="8684"/>
                  <a:pt x="4357" y="8685"/>
                  <a:pt x="4374" y="8687"/>
                </a:cubicBezTo>
                <a:cubicBezTo>
                  <a:pt x="4407" y="8690"/>
                  <a:pt x="4419" y="8776"/>
                  <a:pt x="4411" y="8944"/>
                </a:cubicBezTo>
                <a:cubicBezTo>
                  <a:pt x="4404" y="9113"/>
                  <a:pt x="4367" y="9261"/>
                  <a:pt x="4300" y="9389"/>
                </a:cubicBezTo>
                <a:cubicBezTo>
                  <a:pt x="4233" y="9517"/>
                  <a:pt x="4168" y="9601"/>
                  <a:pt x="4101" y="9642"/>
                </a:cubicBezTo>
                <a:cubicBezTo>
                  <a:pt x="4033" y="9683"/>
                  <a:pt x="3971" y="9753"/>
                  <a:pt x="3913" y="9852"/>
                </a:cubicBezTo>
                <a:cubicBezTo>
                  <a:pt x="3884" y="9901"/>
                  <a:pt x="3856" y="9951"/>
                  <a:pt x="3827" y="10000"/>
                </a:cubicBezTo>
                <a:cubicBezTo>
                  <a:pt x="3810" y="9999"/>
                  <a:pt x="3794" y="9997"/>
                  <a:pt x="3777" y="9996"/>
                </a:cubicBezTo>
                <a:cubicBezTo>
                  <a:pt x="3298" y="10269"/>
                  <a:pt x="1732" y="10187"/>
                  <a:pt x="1933" y="9983"/>
                </a:cubicBezTo>
                <a:cubicBezTo>
                  <a:pt x="1971" y="9957"/>
                  <a:pt x="2008" y="9930"/>
                  <a:pt x="2046" y="9904"/>
                </a:cubicBezTo>
                <a:cubicBezTo>
                  <a:pt x="2120" y="9852"/>
                  <a:pt x="2216" y="9805"/>
                  <a:pt x="2333" y="9764"/>
                </a:cubicBezTo>
                <a:cubicBezTo>
                  <a:pt x="2449" y="9724"/>
                  <a:pt x="2611" y="9649"/>
                  <a:pt x="2818" y="9542"/>
                </a:cubicBezTo>
                <a:cubicBezTo>
                  <a:pt x="3026" y="9434"/>
                  <a:pt x="3142" y="9370"/>
                  <a:pt x="3167" y="9350"/>
                </a:cubicBezTo>
                <a:lnTo>
                  <a:pt x="3204" y="9319"/>
                </a:lnTo>
                <a:cubicBezTo>
                  <a:pt x="3179" y="9276"/>
                  <a:pt x="3155" y="9232"/>
                  <a:pt x="3130" y="9189"/>
                </a:cubicBezTo>
                <a:cubicBezTo>
                  <a:pt x="3079" y="9101"/>
                  <a:pt x="2989" y="8967"/>
                  <a:pt x="2855" y="8787"/>
                </a:cubicBezTo>
                <a:cubicBezTo>
                  <a:pt x="2722" y="8607"/>
                  <a:pt x="2639" y="8438"/>
                  <a:pt x="2606" y="8281"/>
                </a:cubicBezTo>
                <a:cubicBezTo>
                  <a:pt x="2574" y="8124"/>
                  <a:pt x="2590" y="7929"/>
                  <a:pt x="2657" y="7696"/>
                </a:cubicBezTo>
                <a:cubicBezTo>
                  <a:pt x="2722" y="7463"/>
                  <a:pt x="2697" y="7225"/>
                  <a:pt x="2581" y="6980"/>
                </a:cubicBezTo>
                <a:cubicBezTo>
                  <a:pt x="2465" y="6736"/>
                  <a:pt x="2366" y="6548"/>
                  <a:pt x="2283" y="6413"/>
                </a:cubicBezTo>
                <a:cubicBezTo>
                  <a:pt x="2200" y="6280"/>
                  <a:pt x="2132" y="6164"/>
                  <a:pt x="2083" y="6065"/>
                </a:cubicBezTo>
                <a:cubicBezTo>
                  <a:pt x="2034" y="5966"/>
                  <a:pt x="2034" y="5759"/>
                  <a:pt x="2083" y="5445"/>
                </a:cubicBezTo>
                <a:cubicBezTo>
                  <a:pt x="2132" y="5131"/>
                  <a:pt x="2234" y="4889"/>
                  <a:pt x="2382" y="4721"/>
                </a:cubicBezTo>
                <a:cubicBezTo>
                  <a:pt x="2532" y="4552"/>
                  <a:pt x="2644" y="4396"/>
                  <a:pt x="2718" y="4254"/>
                </a:cubicBezTo>
                <a:cubicBezTo>
                  <a:pt x="2792" y="4111"/>
                  <a:pt x="2851" y="4024"/>
                  <a:pt x="2894" y="3992"/>
                </a:cubicBezTo>
                <a:cubicBezTo>
                  <a:pt x="2934" y="3960"/>
                  <a:pt x="2964" y="3921"/>
                  <a:pt x="2980" y="3874"/>
                </a:cubicBezTo>
                <a:cubicBezTo>
                  <a:pt x="2996" y="3828"/>
                  <a:pt x="2931" y="3697"/>
                  <a:pt x="2780" y="3482"/>
                </a:cubicBezTo>
                <a:cubicBezTo>
                  <a:pt x="2630" y="3266"/>
                  <a:pt x="2503" y="3086"/>
                  <a:pt x="2394" y="2940"/>
                </a:cubicBezTo>
                <a:cubicBezTo>
                  <a:pt x="2341" y="2867"/>
                  <a:pt x="2287" y="2795"/>
                  <a:pt x="2234" y="2722"/>
                </a:cubicBezTo>
                <a:cubicBezTo>
                  <a:pt x="2213" y="2728"/>
                  <a:pt x="2191" y="2733"/>
                  <a:pt x="2169" y="2739"/>
                </a:cubicBezTo>
                <a:cubicBezTo>
                  <a:pt x="2129" y="2751"/>
                  <a:pt x="2092" y="2778"/>
                  <a:pt x="2059" y="2818"/>
                </a:cubicBezTo>
                <a:cubicBezTo>
                  <a:pt x="2025" y="2859"/>
                  <a:pt x="1985" y="2970"/>
                  <a:pt x="1933" y="3150"/>
                </a:cubicBezTo>
                <a:cubicBezTo>
                  <a:pt x="1884" y="3330"/>
                  <a:pt x="1814" y="3458"/>
                  <a:pt x="1722" y="3534"/>
                </a:cubicBezTo>
                <a:cubicBezTo>
                  <a:pt x="1677" y="3572"/>
                  <a:pt x="1631" y="3609"/>
                  <a:pt x="1586" y="3647"/>
                </a:cubicBezTo>
                <a:cubicBezTo>
                  <a:pt x="1590" y="3653"/>
                  <a:pt x="1595" y="3659"/>
                  <a:pt x="1599" y="3665"/>
                </a:cubicBezTo>
                <a:cubicBezTo>
                  <a:pt x="1608" y="3676"/>
                  <a:pt x="1611" y="3796"/>
                  <a:pt x="1611" y="4023"/>
                </a:cubicBezTo>
                <a:cubicBezTo>
                  <a:pt x="1611" y="4250"/>
                  <a:pt x="1578" y="4404"/>
                  <a:pt x="1510" y="4485"/>
                </a:cubicBezTo>
                <a:cubicBezTo>
                  <a:pt x="1445" y="4566"/>
                  <a:pt x="1436" y="4706"/>
                  <a:pt x="1485" y="4904"/>
                </a:cubicBezTo>
                <a:cubicBezTo>
                  <a:pt x="1536" y="5102"/>
                  <a:pt x="1578" y="5256"/>
                  <a:pt x="1611" y="5366"/>
                </a:cubicBezTo>
                <a:cubicBezTo>
                  <a:pt x="1645" y="5477"/>
                  <a:pt x="1623" y="5586"/>
                  <a:pt x="1548" y="5694"/>
                </a:cubicBezTo>
                <a:cubicBezTo>
                  <a:pt x="1511" y="5748"/>
                  <a:pt x="1473" y="5801"/>
                  <a:pt x="1436" y="5855"/>
                </a:cubicBezTo>
                <a:lnTo>
                  <a:pt x="1374" y="5825"/>
                </a:lnTo>
                <a:cubicBezTo>
                  <a:pt x="1332" y="5804"/>
                  <a:pt x="1307" y="5753"/>
                  <a:pt x="1300" y="5672"/>
                </a:cubicBezTo>
                <a:cubicBezTo>
                  <a:pt x="1291" y="5590"/>
                  <a:pt x="1261" y="5551"/>
                  <a:pt x="1212" y="5554"/>
                </a:cubicBezTo>
                <a:cubicBezTo>
                  <a:pt x="1187" y="5555"/>
                  <a:pt x="1163" y="5557"/>
                  <a:pt x="1138" y="5558"/>
                </a:cubicBezTo>
                <a:cubicBezTo>
                  <a:pt x="1134" y="5559"/>
                  <a:pt x="1130" y="5561"/>
                  <a:pt x="1126" y="5562"/>
                </a:cubicBezTo>
                <a:cubicBezTo>
                  <a:pt x="1117" y="5566"/>
                  <a:pt x="1133" y="5632"/>
                  <a:pt x="1175" y="5763"/>
                </a:cubicBezTo>
                <a:cubicBezTo>
                  <a:pt x="1216" y="5895"/>
                  <a:pt x="1150" y="5950"/>
                  <a:pt x="976" y="5929"/>
                </a:cubicBezTo>
                <a:cubicBezTo>
                  <a:pt x="801" y="5909"/>
                  <a:pt x="660" y="5868"/>
                  <a:pt x="552" y="5807"/>
                </a:cubicBezTo>
                <a:cubicBezTo>
                  <a:pt x="445" y="5746"/>
                  <a:pt x="365" y="5695"/>
                  <a:pt x="316" y="5655"/>
                </a:cubicBezTo>
                <a:cubicBezTo>
                  <a:pt x="266" y="5614"/>
                  <a:pt x="245" y="5591"/>
                  <a:pt x="254" y="5589"/>
                </a:cubicBezTo>
                <a:cubicBezTo>
                  <a:pt x="262" y="5586"/>
                  <a:pt x="275" y="5428"/>
                  <a:pt x="290" y="5113"/>
                </a:cubicBezTo>
                <a:cubicBezTo>
                  <a:pt x="306" y="4799"/>
                  <a:pt x="275" y="4595"/>
                  <a:pt x="192" y="4503"/>
                </a:cubicBezTo>
                <a:cubicBezTo>
                  <a:pt x="109" y="4409"/>
                  <a:pt x="51" y="4308"/>
                  <a:pt x="17" y="4197"/>
                </a:cubicBezTo>
                <a:cubicBezTo>
                  <a:pt x="-16" y="4086"/>
                  <a:pt x="0" y="3976"/>
                  <a:pt x="67" y="3866"/>
                </a:cubicBezTo>
                <a:cubicBezTo>
                  <a:pt x="134" y="3755"/>
                  <a:pt x="192" y="3586"/>
                  <a:pt x="241" y="3359"/>
                </a:cubicBezTo>
                <a:cubicBezTo>
                  <a:pt x="290" y="3132"/>
                  <a:pt x="334" y="2981"/>
                  <a:pt x="365" y="2906"/>
                </a:cubicBezTo>
                <a:cubicBezTo>
                  <a:pt x="399" y="2830"/>
                  <a:pt x="441" y="2676"/>
                  <a:pt x="491" y="2443"/>
                </a:cubicBezTo>
                <a:cubicBezTo>
                  <a:pt x="540" y="2210"/>
                  <a:pt x="610" y="2065"/>
                  <a:pt x="702" y="2007"/>
                </a:cubicBezTo>
                <a:lnTo>
                  <a:pt x="838" y="1919"/>
                </a:lnTo>
                <a:lnTo>
                  <a:pt x="939" y="1898"/>
                </a:lnTo>
                <a:cubicBezTo>
                  <a:pt x="1006" y="1883"/>
                  <a:pt x="1105" y="1864"/>
                  <a:pt x="1237" y="1841"/>
                </a:cubicBezTo>
                <a:cubicBezTo>
                  <a:pt x="1369" y="1817"/>
                  <a:pt x="1602" y="1786"/>
                  <a:pt x="1933" y="1745"/>
                </a:cubicBezTo>
                <a:cubicBezTo>
                  <a:pt x="2266" y="1704"/>
                  <a:pt x="2614" y="1667"/>
                  <a:pt x="2980" y="1631"/>
                </a:cubicBezTo>
                <a:lnTo>
                  <a:pt x="3714" y="1557"/>
                </a:lnTo>
                <a:lnTo>
                  <a:pt x="3901" y="1535"/>
                </a:lnTo>
                <a:cubicBezTo>
                  <a:pt x="3909" y="1529"/>
                  <a:pt x="3917" y="1524"/>
                  <a:pt x="3925" y="1518"/>
                </a:cubicBezTo>
                <a:cubicBezTo>
                  <a:pt x="3943" y="1506"/>
                  <a:pt x="3971" y="1448"/>
                  <a:pt x="4013" y="1344"/>
                </a:cubicBezTo>
                <a:cubicBezTo>
                  <a:pt x="4034" y="1292"/>
                  <a:pt x="4054" y="1239"/>
                  <a:pt x="4076" y="1187"/>
                </a:cubicBezTo>
                <a:lnTo>
                  <a:pt x="3751" y="1169"/>
                </a:lnTo>
                <a:lnTo>
                  <a:pt x="3427" y="1151"/>
                </a:lnTo>
                <a:cubicBezTo>
                  <a:pt x="3411" y="1145"/>
                  <a:pt x="3394" y="1140"/>
                  <a:pt x="3378" y="1134"/>
                </a:cubicBezTo>
                <a:cubicBezTo>
                  <a:pt x="3345" y="1122"/>
                  <a:pt x="3336" y="1077"/>
                  <a:pt x="3353" y="999"/>
                </a:cubicBezTo>
                <a:cubicBezTo>
                  <a:pt x="3361" y="960"/>
                  <a:pt x="3370" y="920"/>
                  <a:pt x="3378" y="881"/>
                </a:cubicBezTo>
                <a:lnTo>
                  <a:pt x="3241" y="850"/>
                </a:lnTo>
                <a:cubicBezTo>
                  <a:pt x="3149" y="830"/>
                  <a:pt x="3112" y="808"/>
                  <a:pt x="3130" y="785"/>
                </a:cubicBezTo>
                <a:cubicBezTo>
                  <a:pt x="3146" y="762"/>
                  <a:pt x="3188" y="666"/>
                  <a:pt x="3253" y="497"/>
                </a:cubicBezTo>
                <a:cubicBezTo>
                  <a:pt x="3286" y="413"/>
                  <a:pt x="3320" y="328"/>
                  <a:pt x="3353" y="244"/>
                </a:cubicBezTo>
                <a:lnTo>
                  <a:pt x="3664" y="161"/>
                </a:lnTo>
                <a:cubicBezTo>
                  <a:pt x="3872" y="106"/>
                  <a:pt x="4041" y="72"/>
                  <a:pt x="4175" y="61"/>
                </a:cubicBezTo>
                <a:cubicBezTo>
                  <a:pt x="4308" y="49"/>
                  <a:pt x="4511" y="36"/>
                  <a:pt x="4785" y="22"/>
                </a:cubicBezTo>
                <a:close/>
              </a:path>
            </a:pathLst>
          </a:custGeom>
          <a:solidFill>
            <a:srgbClr val="FFFFFF"/>
          </a:solid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64" name="Tagg"/>
          <p:cNvGrpSpPr/>
          <p:nvPr/>
        </p:nvGrpSpPr>
        <p:grpSpPr>
          <a:xfrm>
            <a:off x="688474" y="4365543"/>
            <a:ext cx="4636459" cy="2150293"/>
            <a:chOff x="463269" y="3789045"/>
            <a:chExt cx="5280306" cy="2451369"/>
          </a:xfrm>
        </p:grpSpPr>
        <p:grpSp>
          <p:nvGrpSpPr>
            <p:cNvPr id="68" name="Dog and Leash"/>
            <p:cNvGrpSpPr/>
            <p:nvPr/>
          </p:nvGrpSpPr>
          <p:grpSpPr>
            <a:xfrm>
              <a:off x="3536006" y="3789045"/>
              <a:ext cx="2207569" cy="2451369"/>
              <a:chOff x="3536006" y="3789045"/>
              <a:chExt cx="2207569" cy="2451369"/>
            </a:xfrm>
          </p:grpSpPr>
          <p:sp>
            <p:nvSpPr>
              <p:cNvPr id="78" name="Dog"/>
              <p:cNvSpPr>
                <a:spLocks noEditPoints="1"/>
              </p:cNvSpPr>
              <p:nvPr/>
            </p:nvSpPr>
            <p:spPr bwMode="auto">
              <a:xfrm flipH="1">
                <a:off x="3536006" y="4829942"/>
                <a:ext cx="1987107" cy="1410472"/>
              </a:xfrm>
              <a:custGeom>
                <a:avLst/>
                <a:gdLst>
                  <a:gd name="T0" fmla="*/ 5729 w 6336"/>
                  <a:gd name="T1" fmla="*/ 120 h 4485"/>
                  <a:gd name="T2" fmla="*/ 6025 w 6336"/>
                  <a:gd name="T3" fmla="*/ 325 h 4485"/>
                  <a:gd name="T4" fmla="*/ 6336 w 6336"/>
                  <a:gd name="T5" fmla="*/ 494 h 4485"/>
                  <a:gd name="T6" fmla="*/ 6110 w 6336"/>
                  <a:gd name="T7" fmla="*/ 861 h 4485"/>
                  <a:gd name="T8" fmla="*/ 5588 w 6336"/>
                  <a:gd name="T9" fmla="*/ 946 h 4485"/>
                  <a:gd name="T10" fmla="*/ 5376 w 6336"/>
                  <a:gd name="T11" fmla="*/ 1736 h 4485"/>
                  <a:gd name="T12" fmla="*/ 5066 w 6336"/>
                  <a:gd name="T13" fmla="*/ 2470 h 4485"/>
                  <a:gd name="T14" fmla="*/ 4995 w 6336"/>
                  <a:gd name="T15" fmla="*/ 3683 h 4485"/>
                  <a:gd name="T16" fmla="*/ 5066 w 6336"/>
                  <a:gd name="T17" fmla="*/ 4043 h 4485"/>
                  <a:gd name="T18" fmla="*/ 5348 w 6336"/>
                  <a:gd name="T19" fmla="*/ 4163 h 4485"/>
                  <a:gd name="T20" fmla="*/ 5165 w 6336"/>
                  <a:gd name="T21" fmla="*/ 4417 h 4485"/>
                  <a:gd name="T22" fmla="*/ 4741 w 6336"/>
                  <a:gd name="T23" fmla="*/ 4290 h 4485"/>
                  <a:gd name="T24" fmla="*/ 4480 w 6336"/>
                  <a:gd name="T25" fmla="*/ 4156 h 4485"/>
                  <a:gd name="T26" fmla="*/ 4332 w 6336"/>
                  <a:gd name="T27" fmla="*/ 4022 h 4485"/>
                  <a:gd name="T28" fmla="*/ 4381 w 6336"/>
                  <a:gd name="T29" fmla="*/ 2837 h 4485"/>
                  <a:gd name="T30" fmla="*/ 4106 w 6336"/>
                  <a:gd name="T31" fmla="*/ 2653 h 4485"/>
                  <a:gd name="T32" fmla="*/ 3514 w 6336"/>
                  <a:gd name="T33" fmla="*/ 2512 h 4485"/>
                  <a:gd name="T34" fmla="*/ 3076 w 6336"/>
                  <a:gd name="T35" fmla="*/ 2392 h 4485"/>
                  <a:gd name="T36" fmla="*/ 3048 w 6336"/>
                  <a:gd name="T37" fmla="*/ 2837 h 4485"/>
                  <a:gd name="T38" fmla="*/ 3020 w 6336"/>
                  <a:gd name="T39" fmla="*/ 3316 h 4485"/>
                  <a:gd name="T40" fmla="*/ 2857 w 6336"/>
                  <a:gd name="T41" fmla="*/ 3465 h 4485"/>
                  <a:gd name="T42" fmla="*/ 2787 w 6336"/>
                  <a:gd name="T43" fmla="*/ 3627 h 4485"/>
                  <a:gd name="T44" fmla="*/ 2886 w 6336"/>
                  <a:gd name="T45" fmla="*/ 4029 h 4485"/>
                  <a:gd name="T46" fmla="*/ 3224 w 6336"/>
                  <a:gd name="T47" fmla="*/ 4184 h 4485"/>
                  <a:gd name="T48" fmla="*/ 3048 w 6336"/>
                  <a:gd name="T49" fmla="*/ 4332 h 4485"/>
                  <a:gd name="T50" fmla="*/ 2554 w 6336"/>
                  <a:gd name="T51" fmla="*/ 3853 h 4485"/>
                  <a:gd name="T52" fmla="*/ 2561 w 6336"/>
                  <a:gd name="T53" fmla="*/ 3246 h 4485"/>
                  <a:gd name="T54" fmla="*/ 2279 w 6336"/>
                  <a:gd name="T55" fmla="*/ 3352 h 4485"/>
                  <a:gd name="T56" fmla="*/ 2060 w 6336"/>
                  <a:gd name="T57" fmla="*/ 4064 h 4485"/>
                  <a:gd name="T58" fmla="*/ 2229 w 6336"/>
                  <a:gd name="T59" fmla="*/ 4149 h 4485"/>
                  <a:gd name="T60" fmla="*/ 2413 w 6336"/>
                  <a:gd name="T61" fmla="*/ 4276 h 4485"/>
                  <a:gd name="T62" fmla="*/ 2300 w 6336"/>
                  <a:gd name="T63" fmla="*/ 4474 h 4485"/>
                  <a:gd name="T64" fmla="*/ 1954 w 6336"/>
                  <a:gd name="T65" fmla="*/ 4431 h 4485"/>
                  <a:gd name="T66" fmla="*/ 1750 w 6336"/>
                  <a:gd name="T67" fmla="*/ 3768 h 4485"/>
                  <a:gd name="T68" fmla="*/ 1714 w 6336"/>
                  <a:gd name="T69" fmla="*/ 3458 h 4485"/>
                  <a:gd name="T70" fmla="*/ 1919 w 6336"/>
                  <a:gd name="T71" fmla="*/ 3189 h 4485"/>
                  <a:gd name="T72" fmla="*/ 1785 w 6336"/>
                  <a:gd name="T73" fmla="*/ 2477 h 4485"/>
                  <a:gd name="T74" fmla="*/ 1665 w 6336"/>
                  <a:gd name="T75" fmla="*/ 1482 h 4485"/>
                  <a:gd name="T76" fmla="*/ 1616 w 6336"/>
                  <a:gd name="T77" fmla="*/ 1320 h 4485"/>
                  <a:gd name="T78" fmla="*/ 988 w 6336"/>
                  <a:gd name="T79" fmla="*/ 988 h 4485"/>
                  <a:gd name="T80" fmla="*/ 480 w 6336"/>
                  <a:gd name="T81" fmla="*/ 720 h 4485"/>
                  <a:gd name="T82" fmla="*/ 0 w 6336"/>
                  <a:gd name="T83" fmla="*/ 466 h 4485"/>
                  <a:gd name="T84" fmla="*/ 790 w 6336"/>
                  <a:gd name="T85" fmla="*/ 593 h 4485"/>
                  <a:gd name="T86" fmla="*/ 1496 w 6336"/>
                  <a:gd name="T87" fmla="*/ 918 h 4485"/>
                  <a:gd name="T88" fmla="*/ 4120 w 6336"/>
                  <a:gd name="T89" fmla="*/ 1002 h 4485"/>
                  <a:gd name="T90" fmla="*/ 4593 w 6336"/>
                  <a:gd name="T91" fmla="*/ 784 h 4485"/>
                  <a:gd name="T92" fmla="*/ 4882 w 6336"/>
                  <a:gd name="T93" fmla="*/ 325 h 4485"/>
                  <a:gd name="T94" fmla="*/ 5108 w 6336"/>
                  <a:gd name="T95" fmla="*/ 22 h 4485"/>
                  <a:gd name="T96" fmla="*/ 4685 w 6336"/>
                  <a:gd name="T97" fmla="*/ 3528 h 4485"/>
                  <a:gd name="T98" fmla="*/ 4600 w 6336"/>
                  <a:gd name="T99" fmla="*/ 3937 h 4485"/>
                  <a:gd name="T100" fmla="*/ 4628 w 6336"/>
                  <a:gd name="T101" fmla="*/ 3599 h 4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6" h="4485">
                    <a:moveTo>
                      <a:pt x="5277" y="0"/>
                    </a:moveTo>
                    <a:cubicBezTo>
                      <a:pt x="5353" y="0"/>
                      <a:pt x="5433" y="14"/>
                      <a:pt x="5517" y="43"/>
                    </a:cubicBezTo>
                    <a:cubicBezTo>
                      <a:pt x="5602" y="71"/>
                      <a:pt x="5673" y="97"/>
                      <a:pt x="5729" y="120"/>
                    </a:cubicBezTo>
                    <a:cubicBezTo>
                      <a:pt x="5785" y="144"/>
                      <a:pt x="5814" y="165"/>
                      <a:pt x="5814" y="184"/>
                    </a:cubicBezTo>
                    <a:cubicBezTo>
                      <a:pt x="5814" y="203"/>
                      <a:pt x="5828" y="219"/>
                      <a:pt x="5856" y="233"/>
                    </a:cubicBezTo>
                    <a:cubicBezTo>
                      <a:pt x="5884" y="247"/>
                      <a:pt x="5941" y="278"/>
                      <a:pt x="6025" y="325"/>
                    </a:cubicBezTo>
                    <a:cubicBezTo>
                      <a:pt x="6110" y="372"/>
                      <a:pt x="6181" y="410"/>
                      <a:pt x="6237" y="438"/>
                    </a:cubicBezTo>
                    <a:cubicBezTo>
                      <a:pt x="6293" y="466"/>
                      <a:pt x="6324" y="482"/>
                      <a:pt x="6329" y="487"/>
                    </a:cubicBezTo>
                    <a:lnTo>
                      <a:pt x="6336" y="494"/>
                    </a:lnTo>
                    <a:lnTo>
                      <a:pt x="6322" y="607"/>
                    </a:lnTo>
                    <a:cubicBezTo>
                      <a:pt x="6312" y="682"/>
                      <a:pt x="6301" y="732"/>
                      <a:pt x="6286" y="755"/>
                    </a:cubicBezTo>
                    <a:cubicBezTo>
                      <a:pt x="6272" y="779"/>
                      <a:pt x="6213" y="814"/>
                      <a:pt x="6110" y="861"/>
                    </a:cubicBezTo>
                    <a:cubicBezTo>
                      <a:pt x="6007" y="908"/>
                      <a:pt x="5931" y="932"/>
                      <a:pt x="5884" y="932"/>
                    </a:cubicBezTo>
                    <a:cubicBezTo>
                      <a:pt x="5837" y="932"/>
                      <a:pt x="5776" y="934"/>
                      <a:pt x="5701" y="939"/>
                    </a:cubicBezTo>
                    <a:lnTo>
                      <a:pt x="5588" y="946"/>
                    </a:lnTo>
                    <a:lnTo>
                      <a:pt x="5567" y="1059"/>
                    </a:lnTo>
                    <a:cubicBezTo>
                      <a:pt x="5553" y="1134"/>
                      <a:pt x="5522" y="1228"/>
                      <a:pt x="5475" y="1341"/>
                    </a:cubicBezTo>
                    <a:cubicBezTo>
                      <a:pt x="5428" y="1454"/>
                      <a:pt x="5395" y="1585"/>
                      <a:pt x="5376" y="1736"/>
                    </a:cubicBezTo>
                    <a:cubicBezTo>
                      <a:pt x="5357" y="1887"/>
                      <a:pt x="5324" y="2018"/>
                      <a:pt x="5277" y="2131"/>
                    </a:cubicBezTo>
                    <a:cubicBezTo>
                      <a:pt x="5230" y="2244"/>
                      <a:pt x="5183" y="2329"/>
                      <a:pt x="5136" y="2385"/>
                    </a:cubicBezTo>
                    <a:lnTo>
                      <a:pt x="5066" y="2470"/>
                    </a:lnTo>
                    <a:lnTo>
                      <a:pt x="5052" y="2583"/>
                    </a:lnTo>
                    <a:cubicBezTo>
                      <a:pt x="5042" y="2658"/>
                      <a:pt x="5028" y="2813"/>
                      <a:pt x="5009" y="3048"/>
                    </a:cubicBezTo>
                    <a:cubicBezTo>
                      <a:pt x="4991" y="3284"/>
                      <a:pt x="4986" y="3495"/>
                      <a:pt x="4995" y="3683"/>
                    </a:cubicBezTo>
                    <a:cubicBezTo>
                      <a:pt x="5005" y="3871"/>
                      <a:pt x="5012" y="3975"/>
                      <a:pt x="5016" y="3994"/>
                    </a:cubicBezTo>
                    <a:lnTo>
                      <a:pt x="5023" y="4022"/>
                    </a:lnTo>
                    <a:lnTo>
                      <a:pt x="5066" y="4043"/>
                    </a:lnTo>
                    <a:cubicBezTo>
                      <a:pt x="5094" y="4057"/>
                      <a:pt x="5143" y="4071"/>
                      <a:pt x="5214" y="4086"/>
                    </a:cubicBezTo>
                    <a:cubicBezTo>
                      <a:pt x="5285" y="4100"/>
                      <a:pt x="5324" y="4116"/>
                      <a:pt x="5334" y="4135"/>
                    </a:cubicBezTo>
                    <a:lnTo>
                      <a:pt x="5348" y="4163"/>
                    </a:lnTo>
                    <a:lnTo>
                      <a:pt x="5334" y="4262"/>
                    </a:lnTo>
                    <a:cubicBezTo>
                      <a:pt x="5324" y="4328"/>
                      <a:pt x="5313" y="4368"/>
                      <a:pt x="5299" y="4382"/>
                    </a:cubicBezTo>
                    <a:cubicBezTo>
                      <a:pt x="5285" y="4396"/>
                      <a:pt x="5240" y="4408"/>
                      <a:pt x="5165" y="4417"/>
                    </a:cubicBezTo>
                    <a:cubicBezTo>
                      <a:pt x="5089" y="4427"/>
                      <a:pt x="5040" y="4424"/>
                      <a:pt x="5016" y="4410"/>
                    </a:cubicBezTo>
                    <a:cubicBezTo>
                      <a:pt x="4993" y="4396"/>
                      <a:pt x="4969" y="4372"/>
                      <a:pt x="4946" y="4340"/>
                    </a:cubicBezTo>
                    <a:cubicBezTo>
                      <a:pt x="4922" y="4307"/>
                      <a:pt x="4854" y="4290"/>
                      <a:pt x="4741" y="4290"/>
                    </a:cubicBezTo>
                    <a:lnTo>
                      <a:pt x="4572" y="4290"/>
                    </a:lnTo>
                    <a:lnTo>
                      <a:pt x="4537" y="4241"/>
                    </a:lnTo>
                    <a:cubicBezTo>
                      <a:pt x="4513" y="4208"/>
                      <a:pt x="4494" y="4180"/>
                      <a:pt x="4480" y="4156"/>
                    </a:cubicBezTo>
                    <a:cubicBezTo>
                      <a:pt x="4466" y="4133"/>
                      <a:pt x="4440" y="4114"/>
                      <a:pt x="4403" y="4100"/>
                    </a:cubicBezTo>
                    <a:cubicBezTo>
                      <a:pt x="4365" y="4086"/>
                      <a:pt x="4344" y="4069"/>
                      <a:pt x="4339" y="4050"/>
                    </a:cubicBezTo>
                    <a:lnTo>
                      <a:pt x="4332" y="4022"/>
                    </a:lnTo>
                    <a:lnTo>
                      <a:pt x="4346" y="3585"/>
                    </a:lnTo>
                    <a:cubicBezTo>
                      <a:pt x="4356" y="3293"/>
                      <a:pt x="4365" y="3119"/>
                      <a:pt x="4374" y="3062"/>
                    </a:cubicBezTo>
                    <a:cubicBezTo>
                      <a:pt x="4384" y="3006"/>
                      <a:pt x="4386" y="2931"/>
                      <a:pt x="4381" y="2837"/>
                    </a:cubicBezTo>
                    <a:lnTo>
                      <a:pt x="4374" y="2696"/>
                    </a:lnTo>
                    <a:lnTo>
                      <a:pt x="4247" y="2674"/>
                    </a:lnTo>
                    <a:cubicBezTo>
                      <a:pt x="4163" y="2660"/>
                      <a:pt x="4116" y="2653"/>
                      <a:pt x="4106" y="2653"/>
                    </a:cubicBezTo>
                    <a:cubicBezTo>
                      <a:pt x="4097" y="2653"/>
                      <a:pt x="4054" y="2644"/>
                      <a:pt x="3979" y="2625"/>
                    </a:cubicBezTo>
                    <a:cubicBezTo>
                      <a:pt x="3904" y="2606"/>
                      <a:pt x="3824" y="2592"/>
                      <a:pt x="3739" y="2583"/>
                    </a:cubicBezTo>
                    <a:cubicBezTo>
                      <a:pt x="3655" y="2573"/>
                      <a:pt x="3579" y="2550"/>
                      <a:pt x="3514" y="2512"/>
                    </a:cubicBezTo>
                    <a:cubicBezTo>
                      <a:pt x="3448" y="2474"/>
                      <a:pt x="3377" y="2451"/>
                      <a:pt x="3302" y="2442"/>
                    </a:cubicBezTo>
                    <a:cubicBezTo>
                      <a:pt x="3227" y="2432"/>
                      <a:pt x="3184" y="2423"/>
                      <a:pt x="3175" y="2413"/>
                    </a:cubicBezTo>
                    <a:cubicBezTo>
                      <a:pt x="3165" y="2404"/>
                      <a:pt x="3133" y="2397"/>
                      <a:pt x="3076" y="2392"/>
                    </a:cubicBezTo>
                    <a:lnTo>
                      <a:pt x="2991" y="2385"/>
                    </a:lnTo>
                    <a:lnTo>
                      <a:pt x="3013" y="2583"/>
                    </a:lnTo>
                    <a:cubicBezTo>
                      <a:pt x="3027" y="2714"/>
                      <a:pt x="3038" y="2799"/>
                      <a:pt x="3048" y="2837"/>
                    </a:cubicBezTo>
                    <a:cubicBezTo>
                      <a:pt x="3057" y="2874"/>
                      <a:pt x="3057" y="2954"/>
                      <a:pt x="3048" y="3077"/>
                    </a:cubicBezTo>
                    <a:cubicBezTo>
                      <a:pt x="3038" y="3199"/>
                      <a:pt x="3031" y="3269"/>
                      <a:pt x="3027" y="3288"/>
                    </a:cubicBezTo>
                    <a:lnTo>
                      <a:pt x="3020" y="3316"/>
                    </a:lnTo>
                    <a:lnTo>
                      <a:pt x="2984" y="3331"/>
                    </a:lnTo>
                    <a:cubicBezTo>
                      <a:pt x="2961" y="3340"/>
                      <a:pt x="2935" y="3363"/>
                      <a:pt x="2907" y="3401"/>
                    </a:cubicBezTo>
                    <a:cubicBezTo>
                      <a:pt x="2879" y="3439"/>
                      <a:pt x="2862" y="3460"/>
                      <a:pt x="2857" y="3465"/>
                    </a:cubicBezTo>
                    <a:cubicBezTo>
                      <a:pt x="2853" y="3469"/>
                      <a:pt x="2841" y="3474"/>
                      <a:pt x="2822" y="3479"/>
                    </a:cubicBezTo>
                    <a:lnTo>
                      <a:pt x="2794" y="3486"/>
                    </a:lnTo>
                    <a:lnTo>
                      <a:pt x="2787" y="3627"/>
                    </a:lnTo>
                    <a:cubicBezTo>
                      <a:pt x="2782" y="3721"/>
                      <a:pt x="2789" y="3806"/>
                      <a:pt x="2808" y="3881"/>
                    </a:cubicBezTo>
                    <a:lnTo>
                      <a:pt x="2836" y="3994"/>
                    </a:lnTo>
                    <a:lnTo>
                      <a:pt x="2886" y="4029"/>
                    </a:lnTo>
                    <a:cubicBezTo>
                      <a:pt x="2919" y="4053"/>
                      <a:pt x="2977" y="4074"/>
                      <a:pt x="3062" y="4093"/>
                    </a:cubicBezTo>
                    <a:cubicBezTo>
                      <a:pt x="3147" y="4111"/>
                      <a:pt x="3191" y="4123"/>
                      <a:pt x="3196" y="4128"/>
                    </a:cubicBezTo>
                    <a:cubicBezTo>
                      <a:pt x="3201" y="4133"/>
                      <a:pt x="3210" y="4151"/>
                      <a:pt x="3224" y="4184"/>
                    </a:cubicBezTo>
                    <a:lnTo>
                      <a:pt x="3245" y="4234"/>
                    </a:lnTo>
                    <a:lnTo>
                      <a:pt x="3217" y="4276"/>
                    </a:lnTo>
                    <a:cubicBezTo>
                      <a:pt x="3198" y="4304"/>
                      <a:pt x="3142" y="4323"/>
                      <a:pt x="3048" y="4332"/>
                    </a:cubicBezTo>
                    <a:cubicBezTo>
                      <a:pt x="2954" y="4342"/>
                      <a:pt x="2888" y="4332"/>
                      <a:pt x="2850" y="4304"/>
                    </a:cubicBezTo>
                    <a:cubicBezTo>
                      <a:pt x="2813" y="4276"/>
                      <a:pt x="2763" y="4236"/>
                      <a:pt x="2702" y="4184"/>
                    </a:cubicBezTo>
                    <a:cubicBezTo>
                      <a:pt x="2641" y="4133"/>
                      <a:pt x="2592" y="4022"/>
                      <a:pt x="2554" y="3853"/>
                    </a:cubicBezTo>
                    <a:cubicBezTo>
                      <a:pt x="2516" y="3683"/>
                      <a:pt x="2493" y="3575"/>
                      <a:pt x="2483" y="3528"/>
                    </a:cubicBezTo>
                    <a:cubicBezTo>
                      <a:pt x="2474" y="3481"/>
                      <a:pt x="2483" y="3439"/>
                      <a:pt x="2512" y="3401"/>
                    </a:cubicBezTo>
                    <a:cubicBezTo>
                      <a:pt x="2540" y="3363"/>
                      <a:pt x="2556" y="3312"/>
                      <a:pt x="2561" y="3246"/>
                    </a:cubicBezTo>
                    <a:lnTo>
                      <a:pt x="2568" y="3147"/>
                    </a:lnTo>
                    <a:lnTo>
                      <a:pt x="2498" y="3168"/>
                    </a:lnTo>
                    <a:cubicBezTo>
                      <a:pt x="2451" y="3182"/>
                      <a:pt x="2378" y="3244"/>
                      <a:pt x="2279" y="3352"/>
                    </a:cubicBezTo>
                    <a:cubicBezTo>
                      <a:pt x="2180" y="3460"/>
                      <a:pt x="2121" y="3542"/>
                      <a:pt x="2102" y="3599"/>
                    </a:cubicBezTo>
                    <a:cubicBezTo>
                      <a:pt x="2084" y="3655"/>
                      <a:pt x="2070" y="3740"/>
                      <a:pt x="2060" y="3853"/>
                    </a:cubicBezTo>
                    <a:cubicBezTo>
                      <a:pt x="2051" y="3966"/>
                      <a:pt x="2051" y="4036"/>
                      <a:pt x="2060" y="4064"/>
                    </a:cubicBezTo>
                    <a:lnTo>
                      <a:pt x="2074" y="4107"/>
                    </a:lnTo>
                    <a:lnTo>
                      <a:pt x="2081" y="4114"/>
                    </a:lnTo>
                    <a:cubicBezTo>
                      <a:pt x="2086" y="4118"/>
                      <a:pt x="2135" y="4130"/>
                      <a:pt x="2229" y="4149"/>
                    </a:cubicBezTo>
                    <a:cubicBezTo>
                      <a:pt x="2324" y="4168"/>
                      <a:pt x="2373" y="4180"/>
                      <a:pt x="2378" y="4184"/>
                    </a:cubicBezTo>
                    <a:cubicBezTo>
                      <a:pt x="2382" y="4189"/>
                      <a:pt x="2389" y="4205"/>
                      <a:pt x="2399" y="4234"/>
                    </a:cubicBezTo>
                    <a:lnTo>
                      <a:pt x="2413" y="4276"/>
                    </a:lnTo>
                    <a:lnTo>
                      <a:pt x="2399" y="4361"/>
                    </a:lnTo>
                    <a:cubicBezTo>
                      <a:pt x="2389" y="4417"/>
                      <a:pt x="2382" y="4448"/>
                      <a:pt x="2378" y="4452"/>
                    </a:cubicBezTo>
                    <a:cubicBezTo>
                      <a:pt x="2373" y="4457"/>
                      <a:pt x="2347" y="4464"/>
                      <a:pt x="2300" y="4474"/>
                    </a:cubicBezTo>
                    <a:cubicBezTo>
                      <a:pt x="2253" y="4483"/>
                      <a:pt x="2187" y="4485"/>
                      <a:pt x="2102" y="4481"/>
                    </a:cubicBezTo>
                    <a:lnTo>
                      <a:pt x="1975" y="4474"/>
                    </a:lnTo>
                    <a:lnTo>
                      <a:pt x="1954" y="4431"/>
                    </a:lnTo>
                    <a:cubicBezTo>
                      <a:pt x="1940" y="4403"/>
                      <a:pt x="1919" y="4370"/>
                      <a:pt x="1891" y="4332"/>
                    </a:cubicBezTo>
                    <a:cubicBezTo>
                      <a:pt x="1863" y="4295"/>
                      <a:pt x="1839" y="4210"/>
                      <a:pt x="1820" y="4078"/>
                    </a:cubicBezTo>
                    <a:cubicBezTo>
                      <a:pt x="1801" y="3947"/>
                      <a:pt x="1778" y="3843"/>
                      <a:pt x="1750" y="3768"/>
                    </a:cubicBezTo>
                    <a:cubicBezTo>
                      <a:pt x="1721" y="3693"/>
                      <a:pt x="1707" y="3627"/>
                      <a:pt x="1707" y="3570"/>
                    </a:cubicBezTo>
                    <a:lnTo>
                      <a:pt x="1707" y="3486"/>
                    </a:lnTo>
                    <a:lnTo>
                      <a:pt x="1714" y="3458"/>
                    </a:lnTo>
                    <a:cubicBezTo>
                      <a:pt x="1719" y="3439"/>
                      <a:pt x="1736" y="3422"/>
                      <a:pt x="1764" y="3408"/>
                    </a:cubicBezTo>
                    <a:cubicBezTo>
                      <a:pt x="1792" y="3394"/>
                      <a:pt x="1818" y="3371"/>
                      <a:pt x="1841" y="3338"/>
                    </a:cubicBezTo>
                    <a:cubicBezTo>
                      <a:pt x="1865" y="3305"/>
                      <a:pt x="1891" y="3255"/>
                      <a:pt x="1919" y="3189"/>
                    </a:cubicBezTo>
                    <a:cubicBezTo>
                      <a:pt x="1947" y="3124"/>
                      <a:pt x="1957" y="3034"/>
                      <a:pt x="1947" y="2921"/>
                    </a:cubicBezTo>
                    <a:cubicBezTo>
                      <a:pt x="1938" y="2808"/>
                      <a:pt x="1912" y="2712"/>
                      <a:pt x="1870" y="2632"/>
                    </a:cubicBezTo>
                    <a:cubicBezTo>
                      <a:pt x="1827" y="2552"/>
                      <a:pt x="1799" y="2500"/>
                      <a:pt x="1785" y="2477"/>
                    </a:cubicBezTo>
                    <a:cubicBezTo>
                      <a:pt x="1771" y="2453"/>
                      <a:pt x="1740" y="2366"/>
                      <a:pt x="1693" y="2216"/>
                    </a:cubicBezTo>
                    <a:cubicBezTo>
                      <a:pt x="1646" y="2065"/>
                      <a:pt x="1627" y="1910"/>
                      <a:pt x="1637" y="1750"/>
                    </a:cubicBezTo>
                    <a:cubicBezTo>
                      <a:pt x="1646" y="1590"/>
                      <a:pt x="1656" y="1501"/>
                      <a:pt x="1665" y="1482"/>
                    </a:cubicBezTo>
                    <a:cubicBezTo>
                      <a:pt x="1674" y="1463"/>
                      <a:pt x="1679" y="1440"/>
                      <a:pt x="1679" y="1411"/>
                    </a:cubicBezTo>
                    <a:lnTo>
                      <a:pt x="1679" y="1369"/>
                    </a:lnTo>
                    <a:lnTo>
                      <a:pt x="1616" y="1320"/>
                    </a:lnTo>
                    <a:cubicBezTo>
                      <a:pt x="1573" y="1287"/>
                      <a:pt x="1529" y="1256"/>
                      <a:pt x="1482" y="1228"/>
                    </a:cubicBezTo>
                    <a:cubicBezTo>
                      <a:pt x="1435" y="1200"/>
                      <a:pt x="1355" y="1162"/>
                      <a:pt x="1242" y="1115"/>
                    </a:cubicBezTo>
                    <a:cubicBezTo>
                      <a:pt x="1129" y="1068"/>
                      <a:pt x="1044" y="1026"/>
                      <a:pt x="988" y="988"/>
                    </a:cubicBezTo>
                    <a:cubicBezTo>
                      <a:pt x="931" y="950"/>
                      <a:pt x="898" y="927"/>
                      <a:pt x="889" y="918"/>
                    </a:cubicBezTo>
                    <a:cubicBezTo>
                      <a:pt x="879" y="908"/>
                      <a:pt x="832" y="885"/>
                      <a:pt x="748" y="847"/>
                    </a:cubicBezTo>
                    <a:cubicBezTo>
                      <a:pt x="663" y="809"/>
                      <a:pt x="574" y="767"/>
                      <a:pt x="480" y="720"/>
                    </a:cubicBezTo>
                    <a:cubicBezTo>
                      <a:pt x="386" y="673"/>
                      <a:pt x="282" y="633"/>
                      <a:pt x="169" y="600"/>
                    </a:cubicBezTo>
                    <a:cubicBezTo>
                      <a:pt x="56" y="567"/>
                      <a:pt x="0" y="537"/>
                      <a:pt x="0" y="508"/>
                    </a:cubicBezTo>
                    <a:lnTo>
                      <a:pt x="0" y="466"/>
                    </a:lnTo>
                    <a:lnTo>
                      <a:pt x="155" y="459"/>
                    </a:lnTo>
                    <a:cubicBezTo>
                      <a:pt x="259" y="454"/>
                      <a:pt x="367" y="466"/>
                      <a:pt x="480" y="494"/>
                    </a:cubicBezTo>
                    <a:cubicBezTo>
                      <a:pt x="593" y="522"/>
                      <a:pt x="696" y="555"/>
                      <a:pt x="790" y="593"/>
                    </a:cubicBezTo>
                    <a:cubicBezTo>
                      <a:pt x="884" y="631"/>
                      <a:pt x="974" y="668"/>
                      <a:pt x="1058" y="706"/>
                    </a:cubicBezTo>
                    <a:cubicBezTo>
                      <a:pt x="1143" y="744"/>
                      <a:pt x="1209" y="776"/>
                      <a:pt x="1256" y="805"/>
                    </a:cubicBezTo>
                    <a:cubicBezTo>
                      <a:pt x="1303" y="833"/>
                      <a:pt x="1383" y="871"/>
                      <a:pt x="1496" y="918"/>
                    </a:cubicBezTo>
                    <a:cubicBezTo>
                      <a:pt x="1609" y="965"/>
                      <a:pt x="1740" y="993"/>
                      <a:pt x="1891" y="1002"/>
                    </a:cubicBezTo>
                    <a:cubicBezTo>
                      <a:pt x="2041" y="1012"/>
                      <a:pt x="2422" y="1021"/>
                      <a:pt x="3034" y="1030"/>
                    </a:cubicBezTo>
                    <a:cubicBezTo>
                      <a:pt x="3645" y="1040"/>
                      <a:pt x="4007" y="1030"/>
                      <a:pt x="4120" y="1002"/>
                    </a:cubicBezTo>
                    <a:cubicBezTo>
                      <a:pt x="4233" y="974"/>
                      <a:pt x="4332" y="941"/>
                      <a:pt x="4417" y="903"/>
                    </a:cubicBezTo>
                    <a:lnTo>
                      <a:pt x="4544" y="847"/>
                    </a:lnTo>
                    <a:lnTo>
                      <a:pt x="4593" y="784"/>
                    </a:lnTo>
                    <a:cubicBezTo>
                      <a:pt x="4626" y="741"/>
                      <a:pt x="4657" y="692"/>
                      <a:pt x="4685" y="635"/>
                    </a:cubicBezTo>
                    <a:cubicBezTo>
                      <a:pt x="4713" y="579"/>
                      <a:pt x="4741" y="532"/>
                      <a:pt x="4769" y="494"/>
                    </a:cubicBezTo>
                    <a:cubicBezTo>
                      <a:pt x="4798" y="457"/>
                      <a:pt x="4835" y="400"/>
                      <a:pt x="4882" y="325"/>
                    </a:cubicBezTo>
                    <a:cubicBezTo>
                      <a:pt x="4929" y="250"/>
                      <a:pt x="4969" y="184"/>
                      <a:pt x="5002" y="127"/>
                    </a:cubicBezTo>
                    <a:lnTo>
                      <a:pt x="5052" y="43"/>
                    </a:lnTo>
                    <a:lnTo>
                      <a:pt x="5108" y="22"/>
                    </a:lnTo>
                    <a:cubicBezTo>
                      <a:pt x="5146" y="7"/>
                      <a:pt x="5202" y="0"/>
                      <a:pt x="5277" y="0"/>
                    </a:cubicBezTo>
                    <a:close/>
                    <a:moveTo>
                      <a:pt x="4628" y="3599"/>
                    </a:moveTo>
                    <a:cubicBezTo>
                      <a:pt x="4657" y="3542"/>
                      <a:pt x="4675" y="3519"/>
                      <a:pt x="4685" y="3528"/>
                    </a:cubicBezTo>
                    <a:cubicBezTo>
                      <a:pt x="4694" y="3538"/>
                      <a:pt x="4697" y="3615"/>
                      <a:pt x="4692" y="3761"/>
                    </a:cubicBezTo>
                    <a:cubicBezTo>
                      <a:pt x="4687" y="3907"/>
                      <a:pt x="4673" y="3977"/>
                      <a:pt x="4650" y="3973"/>
                    </a:cubicBezTo>
                    <a:cubicBezTo>
                      <a:pt x="4626" y="3968"/>
                      <a:pt x="4610" y="3956"/>
                      <a:pt x="4600" y="3937"/>
                    </a:cubicBezTo>
                    <a:cubicBezTo>
                      <a:pt x="4591" y="3919"/>
                      <a:pt x="4586" y="3871"/>
                      <a:pt x="4586" y="3796"/>
                    </a:cubicBezTo>
                    <a:lnTo>
                      <a:pt x="4586" y="3683"/>
                    </a:lnTo>
                    <a:lnTo>
                      <a:pt x="4628" y="3599"/>
                    </a:lnTo>
                    <a:close/>
                  </a:path>
                </a:pathLst>
              </a:custGeom>
              <a:no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8"/>
              <p:cNvSpPr/>
              <p:nvPr/>
            </p:nvSpPr>
            <p:spPr>
              <a:xfrm>
                <a:off x="3798449" y="5023486"/>
                <a:ext cx="270632" cy="235392"/>
              </a:xfrm>
              <a:custGeom>
                <a:avLst/>
                <a:gdLst>
                  <a:gd name="connsiteX0" fmla="*/ 0 w 276225"/>
                  <a:gd name="connsiteY0" fmla="*/ 177165 h 226695"/>
                  <a:gd name="connsiteX1" fmla="*/ 251460 w 276225"/>
                  <a:gd name="connsiteY1" fmla="*/ 0 h 226695"/>
                  <a:gd name="connsiteX2" fmla="*/ 276225 w 276225"/>
                  <a:gd name="connsiteY2" fmla="*/ 49530 h 226695"/>
                  <a:gd name="connsiteX3" fmla="*/ 20955 w 276225"/>
                  <a:gd name="connsiteY3" fmla="*/ 226695 h 226695"/>
                  <a:gd name="connsiteX4" fmla="*/ 0 w 276225"/>
                  <a:gd name="connsiteY4" fmla="*/ 177165 h 22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26695">
                    <a:moveTo>
                      <a:pt x="0" y="177165"/>
                    </a:moveTo>
                    <a:lnTo>
                      <a:pt x="251460" y="0"/>
                    </a:lnTo>
                    <a:lnTo>
                      <a:pt x="276225" y="49530"/>
                    </a:lnTo>
                    <a:lnTo>
                      <a:pt x="20955" y="226695"/>
                    </a:lnTo>
                    <a:lnTo>
                      <a:pt x="0" y="177165"/>
                    </a:ln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4057650" y="3789045"/>
                <a:ext cx="1685925" cy="1257300"/>
                <a:chOff x="4057650" y="3789045"/>
                <a:chExt cx="1685925" cy="1257300"/>
              </a:xfrm>
            </p:grpSpPr>
            <p:cxnSp>
              <p:nvCxnSpPr>
                <p:cNvPr id="81" name="Straight Connector 80"/>
                <p:cNvCxnSpPr/>
                <p:nvPr/>
              </p:nvCxnSpPr>
              <p:spPr>
                <a:xfrm flipV="1">
                  <a:off x="4057650" y="3827146"/>
                  <a:ext cx="1506855" cy="1219199"/>
                </a:xfrm>
                <a:prstGeom prst="line">
                  <a:avLst/>
                </a:prstGeom>
                <a:ln w="28575">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82" name="Freeform 81"/>
                <p:cNvSpPr/>
                <p:nvPr/>
              </p:nvSpPr>
              <p:spPr>
                <a:xfrm>
                  <a:off x="5560695" y="3789045"/>
                  <a:ext cx="182880" cy="44463"/>
                </a:xfrm>
                <a:custGeom>
                  <a:avLst/>
                  <a:gdLst>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44463"/>
                    <a:gd name="connsiteX1" fmla="*/ 182880 w 182880"/>
                    <a:gd name="connsiteY1" fmla="*/ 0 h 44463"/>
                    <a:gd name="connsiteX2" fmla="*/ 182880 w 182880"/>
                    <a:gd name="connsiteY2" fmla="*/ 0 h 44463"/>
                  </a:gdLst>
                  <a:ahLst/>
                  <a:cxnLst>
                    <a:cxn ang="0">
                      <a:pos x="connsiteX0" y="connsiteY0"/>
                    </a:cxn>
                    <a:cxn ang="0">
                      <a:pos x="connsiteX1" y="connsiteY1"/>
                    </a:cxn>
                    <a:cxn ang="0">
                      <a:pos x="connsiteX2" y="connsiteY2"/>
                    </a:cxn>
                  </a:cxnLst>
                  <a:rect l="l" t="t" r="r" b="b"/>
                  <a:pathLst>
                    <a:path w="182880" h="44463">
                      <a:moveTo>
                        <a:pt x="0" y="38100"/>
                      </a:moveTo>
                      <a:cubicBezTo>
                        <a:pt x="60960" y="48260"/>
                        <a:pt x="121920" y="52705"/>
                        <a:pt x="182880" y="0"/>
                      </a:cubicBezTo>
                      <a:lnTo>
                        <a:pt x="182880" y="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Tagg"/>
            <p:cNvGrpSpPr/>
            <p:nvPr/>
          </p:nvGrpSpPr>
          <p:grpSpPr>
            <a:xfrm>
              <a:off x="463269" y="5549581"/>
              <a:ext cx="2391018" cy="522766"/>
              <a:chOff x="463269" y="5549581"/>
              <a:chExt cx="2391018" cy="522766"/>
            </a:xfrm>
          </p:grpSpPr>
          <p:pic>
            <p:nvPicPr>
              <p:cNvPr id="76" name="Picture 7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26937" y="5549581"/>
                <a:ext cx="1027350" cy="522766"/>
              </a:xfrm>
              <a:prstGeom prst="rect">
                <a:avLst/>
              </a:prstGeom>
            </p:spPr>
          </p:pic>
          <p:pic>
            <p:nvPicPr>
              <p:cNvPr id="77" name="Picture 76">
                <a:hlinkClick r:id="rId8"/>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3269" y="5615961"/>
                <a:ext cx="1265925" cy="390007"/>
              </a:xfrm>
              <a:prstGeom prst="rect">
                <a:avLst/>
              </a:prstGeom>
            </p:spPr>
          </p:pic>
        </p:grpSp>
        <p:cxnSp>
          <p:nvCxnSpPr>
            <p:cNvPr id="75" name="Straight Connector 74"/>
            <p:cNvCxnSpPr/>
            <p:nvPr/>
          </p:nvCxnSpPr>
          <p:spPr>
            <a:xfrm flipH="1">
              <a:off x="2984500" y="5280660"/>
              <a:ext cx="734060" cy="500089"/>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3" name="Memoto"/>
          <p:cNvGrpSpPr/>
          <p:nvPr/>
        </p:nvGrpSpPr>
        <p:grpSpPr>
          <a:xfrm>
            <a:off x="810000" y="1920629"/>
            <a:ext cx="4656193" cy="789045"/>
            <a:chOff x="590020" y="1531903"/>
            <a:chExt cx="5302780" cy="899524"/>
          </a:xfrm>
        </p:grpSpPr>
        <p:cxnSp>
          <p:nvCxnSpPr>
            <p:cNvPr id="84" name="Straight Connector 83"/>
            <p:cNvCxnSpPr/>
            <p:nvPr/>
          </p:nvCxnSpPr>
          <p:spPr>
            <a:xfrm flipH="1">
              <a:off x="2984500" y="1883727"/>
              <a:ext cx="29083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5" name="Memoto"/>
            <p:cNvGrpSpPr/>
            <p:nvPr/>
          </p:nvGrpSpPr>
          <p:grpSpPr>
            <a:xfrm>
              <a:off x="590020" y="1531903"/>
              <a:ext cx="2311525" cy="899524"/>
              <a:chOff x="161434" y="1620951"/>
              <a:chExt cx="2311525" cy="899524"/>
            </a:xfrm>
          </p:grpSpPr>
          <p:pic>
            <p:nvPicPr>
              <p:cNvPr id="86" name="Picture 85">
                <a:hlinkClick r:id="rId11"/>
              </p:cNvPr>
              <p:cNvPicPr>
                <a:picLocks noChangeAspect="1"/>
              </p:cNvPicPr>
              <p:nvPr/>
            </p:nvPicPr>
            <p:blipFill rotWithShape="1">
              <a:blip r:embed="rId12">
                <a:extLst>
                  <a:ext uri="{28A0092B-C50C-407E-A947-70E740481C1C}">
                    <a14:useLocalDpi xmlns:a14="http://schemas.microsoft.com/office/drawing/2010/main" val="0"/>
                  </a:ext>
                </a:extLst>
              </a:blip>
              <a:srcRect l="19928" t="2987" r="22636" b="41629"/>
              <a:stretch/>
            </p:blipFill>
            <p:spPr>
              <a:xfrm>
                <a:off x="1540117" y="1620951"/>
                <a:ext cx="932842" cy="899524"/>
              </a:xfrm>
              <a:prstGeom prst="rect">
                <a:avLst/>
              </a:prstGeom>
            </p:spPr>
          </p:pic>
          <p:pic>
            <p:nvPicPr>
              <p:cNvPr id="87" name="Picture 86">
                <a:hlinkClick r:id="rId11"/>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434" y="1891181"/>
                <a:ext cx="1378683" cy="211398"/>
              </a:xfrm>
              <a:prstGeom prst="rect">
                <a:avLst/>
              </a:prstGeom>
            </p:spPr>
          </p:pic>
        </p:grpSp>
      </p:grpSp>
      <p:grpSp>
        <p:nvGrpSpPr>
          <p:cNvPr id="88" name="Fitbit"/>
          <p:cNvGrpSpPr/>
          <p:nvPr/>
        </p:nvGrpSpPr>
        <p:grpSpPr>
          <a:xfrm>
            <a:off x="6474317" y="2494975"/>
            <a:ext cx="4381595" cy="1087239"/>
            <a:chOff x="6284504" y="2067323"/>
            <a:chExt cx="4990050" cy="1239470"/>
          </a:xfrm>
        </p:grpSpPr>
        <p:grpSp>
          <p:nvGrpSpPr>
            <p:cNvPr id="89" name="Fitbit"/>
            <p:cNvGrpSpPr/>
            <p:nvPr/>
          </p:nvGrpSpPr>
          <p:grpSpPr>
            <a:xfrm>
              <a:off x="9503983" y="2067323"/>
              <a:ext cx="1770571" cy="1239470"/>
              <a:chOff x="9857536" y="2506280"/>
              <a:chExt cx="1770571" cy="1239470"/>
            </a:xfrm>
          </p:grpSpPr>
          <p:pic>
            <p:nvPicPr>
              <p:cNvPr id="91" name="Picture 90">
                <a:hlinkClick r:id="rId14"/>
              </p:cNvPr>
              <p:cNvPicPr>
                <a:picLocks noChangeAspect="1"/>
              </p:cNvPicPr>
              <p:nvPr/>
            </p:nvPicPr>
            <p:blipFill rotWithShape="1">
              <a:blip r:embed="rId15" cstate="print">
                <a:extLst>
                  <a:ext uri="{28A0092B-C50C-407E-A947-70E740481C1C}">
                    <a14:useLocalDpi xmlns:a14="http://schemas.microsoft.com/office/drawing/2010/main" val="0"/>
                  </a:ext>
                </a:extLst>
              </a:blip>
              <a:srcRect l="30620" t="15665" r="29544" b="5447"/>
              <a:stretch/>
            </p:blipFill>
            <p:spPr>
              <a:xfrm>
                <a:off x="9857536" y="2506280"/>
                <a:ext cx="418976" cy="1239470"/>
              </a:xfrm>
              <a:prstGeom prst="rect">
                <a:avLst/>
              </a:prstGeom>
            </p:spPr>
          </p:pic>
          <p:pic>
            <p:nvPicPr>
              <p:cNvPr id="92" name="Picture 91">
                <a:hlinkClick r:id="rId14"/>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05253" y="2751040"/>
                <a:ext cx="1222854" cy="402443"/>
              </a:xfrm>
              <a:prstGeom prst="rect">
                <a:avLst/>
              </a:prstGeom>
            </p:spPr>
          </p:pic>
        </p:grpSp>
        <p:cxnSp>
          <p:nvCxnSpPr>
            <p:cNvPr id="90" name="Straight Connector 89"/>
            <p:cNvCxnSpPr/>
            <p:nvPr/>
          </p:nvCxnSpPr>
          <p:spPr>
            <a:xfrm flipH="1">
              <a:off x="6284504" y="2579723"/>
              <a:ext cx="30607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3" name="Garmin"/>
          <p:cNvGrpSpPr/>
          <p:nvPr/>
        </p:nvGrpSpPr>
        <p:grpSpPr>
          <a:xfrm>
            <a:off x="6909105" y="3652796"/>
            <a:ext cx="3914480" cy="782381"/>
            <a:chOff x="6784158" y="3267828"/>
            <a:chExt cx="4458068" cy="891927"/>
          </a:xfrm>
        </p:grpSpPr>
        <p:cxnSp>
          <p:nvCxnSpPr>
            <p:cNvPr id="95" name="Straight Connector 94"/>
            <p:cNvCxnSpPr/>
            <p:nvPr/>
          </p:nvCxnSpPr>
          <p:spPr>
            <a:xfrm flipH="1">
              <a:off x="6784158" y="3672523"/>
              <a:ext cx="2473523"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6" name="Garmin Forerunner"/>
            <p:cNvGrpSpPr/>
            <p:nvPr/>
          </p:nvGrpSpPr>
          <p:grpSpPr>
            <a:xfrm>
              <a:off x="9401129" y="3267828"/>
              <a:ext cx="1841097" cy="891927"/>
              <a:chOff x="9368575" y="4596631"/>
              <a:chExt cx="1841097" cy="891927"/>
            </a:xfrm>
          </p:grpSpPr>
          <p:pic>
            <p:nvPicPr>
              <p:cNvPr id="97" name="Picture 96">
                <a:hlinkClick r:id="rId17"/>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368575" y="4596631"/>
                <a:ext cx="706496" cy="891927"/>
              </a:xfrm>
              <a:prstGeom prst="rect">
                <a:avLst/>
              </a:prstGeom>
            </p:spPr>
          </p:pic>
          <p:pic>
            <p:nvPicPr>
              <p:cNvPr id="104" name="Picture 103">
                <a:hlinkClick r:id="rId17"/>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16581" y="4894108"/>
                <a:ext cx="1093091" cy="296972"/>
              </a:xfrm>
              <a:prstGeom prst="rect">
                <a:avLst/>
              </a:prstGeom>
            </p:spPr>
          </p:pic>
        </p:grpSp>
      </p:grpSp>
      <p:grpSp>
        <p:nvGrpSpPr>
          <p:cNvPr id="106" name="HAPIFork"/>
          <p:cNvGrpSpPr/>
          <p:nvPr/>
        </p:nvGrpSpPr>
        <p:grpSpPr>
          <a:xfrm>
            <a:off x="712828" y="3368123"/>
            <a:ext cx="5153035" cy="713489"/>
            <a:chOff x="415887" y="2992801"/>
            <a:chExt cx="5868617" cy="813389"/>
          </a:xfrm>
        </p:grpSpPr>
        <p:grpSp>
          <p:nvGrpSpPr>
            <p:cNvPr id="109" name="HAPIfork"/>
            <p:cNvGrpSpPr/>
            <p:nvPr/>
          </p:nvGrpSpPr>
          <p:grpSpPr>
            <a:xfrm>
              <a:off x="415887" y="2992801"/>
              <a:ext cx="2438400" cy="813389"/>
              <a:chOff x="415887" y="2992801"/>
              <a:chExt cx="2438400" cy="813389"/>
            </a:xfrm>
          </p:grpSpPr>
          <p:pic>
            <p:nvPicPr>
              <p:cNvPr id="116" name="Picture 115">
                <a:hlinkClick r:id="rId20"/>
              </p:cNvPr>
              <p:cNvPicPr>
                <a:picLocks noChangeAspect="1"/>
              </p:cNvPicPr>
              <p:nvPr/>
            </p:nvPicPr>
            <p:blipFill rotWithShape="1">
              <a:blip r:embed="rId21" cstate="print">
                <a:extLst>
                  <a:ext uri="{28A0092B-C50C-407E-A947-70E740481C1C}">
                    <a14:useLocalDpi xmlns:a14="http://schemas.microsoft.com/office/drawing/2010/main" val="0"/>
                  </a:ext>
                </a:extLst>
              </a:blip>
              <a:srcRect l="44584" r="44583"/>
              <a:stretch/>
            </p:blipFill>
            <p:spPr>
              <a:xfrm rot="16200000" flipH="1">
                <a:off x="1458980" y="1949708"/>
                <a:ext cx="352213" cy="2438400"/>
              </a:xfrm>
              <a:prstGeom prst="rect">
                <a:avLst/>
              </a:prstGeom>
            </p:spPr>
          </p:pic>
          <p:pic>
            <p:nvPicPr>
              <p:cNvPr id="117" name="Picture 116">
                <a:hlinkClick r:id="rId20"/>
              </p:cNvPr>
              <p:cNvPicPr>
                <a:picLocks noChangeAspect="1"/>
              </p:cNvPicPr>
              <p:nvPr/>
            </p:nvPicPr>
            <p:blipFill rotWithShape="1">
              <a:blip r:embed="rId22" cstate="print">
                <a:extLst>
                  <a:ext uri="{28A0092B-C50C-407E-A947-70E740481C1C}">
                    <a14:useLocalDpi xmlns:a14="http://schemas.microsoft.com/office/drawing/2010/main" val="0"/>
                  </a:ext>
                </a:extLst>
              </a:blip>
              <a:srcRect t="34093" b="32647"/>
              <a:stretch/>
            </p:blipFill>
            <p:spPr>
              <a:xfrm>
                <a:off x="445239" y="3356606"/>
                <a:ext cx="2345653" cy="449584"/>
              </a:xfrm>
              <a:prstGeom prst="rect">
                <a:avLst/>
              </a:prstGeom>
            </p:spPr>
          </p:pic>
        </p:grpSp>
        <p:cxnSp>
          <p:nvCxnSpPr>
            <p:cNvPr id="115" name="Straight Connector 114"/>
            <p:cNvCxnSpPr/>
            <p:nvPr/>
          </p:nvCxnSpPr>
          <p:spPr>
            <a:xfrm flipH="1">
              <a:off x="2984500" y="3145367"/>
              <a:ext cx="3300004"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Tile"/>
          <p:cNvGrpSpPr/>
          <p:nvPr/>
        </p:nvGrpSpPr>
        <p:grpSpPr>
          <a:xfrm>
            <a:off x="6807736" y="4525502"/>
            <a:ext cx="3684400" cy="855197"/>
            <a:chOff x="6714739" y="4130340"/>
            <a:chExt cx="4196038" cy="974938"/>
          </a:xfrm>
        </p:grpSpPr>
        <p:grpSp>
          <p:nvGrpSpPr>
            <p:cNvPr id="124" name="Tile"/>
            <p:cNvGrpSpPr/>
            <p:nvPr/>
          </p:nvGrpSpPr>
          <p:grpSpPr>
            <a:xfrm>
              <a:off x="9398354" y="4320835"/>
              <a:ext cx="1512423" cy="784443"/>
              <a:chOff x="9398354" y="4320835"/>
              <a:chExt cx="1512423" cy="784443"/>
            </a:xfrm>
          </p:grpSpPr>
          <p:pic>
            <p:nvPicPr>
              <p:cNvPr id="136" name="Picture 135">
                <a:hlinkClick r:id="rId23"/>
              </p:cNvPr>
              <p:cNvPicPr>
                <a:picLocks noChangeAspect="1"/>
              </p:cNvPicPr>
              <p:nvPr/>
            </p:nvPicPr>
            <p:blipFill>
              <a:blip r:embed="rId24"/>
              <a:stretch>
                <a:fillRect/>
              </a:stretch>
            </p:blipFill>
            <p:spPr>
              <a:xfrm>
                <a:off x="9398354" y="4320835"/>
                <a:ext cx="708852" cy="784443"/>
              </a:xfrm>
              <a:prstGeom prst="rect">
                <a:avLst/>
              </a:prstGeom>
            </p:spPr>
          </p:pic>
          <p:pic>
            <p:nvPicPr>
              <p:cNvPr id="138" name="Picture 137">
                <a:hlinkClick r:id="rId23"/>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15477" y="4465406"/>
                <a:ext cx="495300" cy="495300"/>
              </a:xfrm>
              <a:prstGeom prst="rect">
                <a:avLst/>
              </a:prstGeom>
            </p:spPr>
          </p:pic>
        </p:grpSp>
        <p:grpSp>
          <p:nvGrpSpPr>
            <p:cNvPr id="125" name="Group 124"/>
            <p:cNvGrpSpPr/>
            <p:nvPr/>
          </p:nvGrpSpPr>
          <p:grpSpPr>
            <a:xfrm>
              <a:off x="6875225" y="4211472"/>
              <a:ext cx="2382457" cy="549334"/>
              <a:chOff x="6875225" y="4211472"/>
              <a:chExt cx="2382457" cy="549334"/>
            </a:xfrm>
          </p:grpSpPr>
          <p:cxnSp>
            <p:nvCxnSpPr>
              <p:cNvPr id="130" name="Straight Connector 129"/>
              <p:cNvCxnSpPr/>
              <p:nvPr/>
            </p:nvCxnSpPr>
            <p:spPr>
              <a:xfrm flipH="1">
                <a:off x="7814854" y="4760806"/>
                <a:ext cx="144282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128" idx="6"/>
              </p:cNvCxnSpPr>
              <p:nvPr/>
            </p:nvCxnSpPr>
            <p:spPr>
              <a:xfrm flipH="1" flipV="1">
                <a:off x="6875225" y="4211472"/>
                <a:ext cx="980616" cy="549334"/>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8" name="Freeform 127"/>
            <p:cNvSpPr/>
            <p:nvPr/>
          </p:nvSpPr>
          <p:spPr>
            <a:xfrm rot="73710">
              <a:off x="6714739" y="4130340"/>
              <a:ext cx="158823" cy="315677"/>
            </a:xfrm>
            <a:custGeom>
              <a:avLst/>
              <a:gdLst>
                <a:gd name="connsiteX0" fmla="*/ 635876 w 1271752"/>
                <a:gd name="connsiteY0" fmla="*/ 115615 h 2527740"/>
                <a:gd name="connsiteX1" fmla="*/ 462456 w 1271752"/>
                <a:gd name="connsiteY1" fmla="*/ 289035 h 2527740"/>
                <a:gd name="connsiteX2" fmla="*/ 635876 w 1271752"/>
                <a:gd name="connsiteY2" fmla="*/ 462455 h 2527740"/>
                <a:gd name="connsiteX3" fmla="*/ 809296 w 1271752"/>
                <a:gd name="connsiteY3" fmla="*/ 289035 h 2527740"/>
                <a:gd name="connsiteX4" fmla="*/ 635876 w 1271752"/>
                <a:gd name="connsiteY4" fmla="*/ 115615 h 2527740"/>
                <a:gd name="connsiteX5" fmla="*/ 635876 w 1271752"/>
                <a:gd name="connsiteY5" fmla="*/ 0 h 2527740"/>
                <a:gd name="connsiteX6" fmla="*/ 1271752 w 1271752"/>
                <a:gd name="connsiteY6" fmla="*/ 635876 h 2527740"/>
                <a:gd name="connsiteX7" fmla="*/ 991401 w 1271752"/>
                <a:gd name="connsiteY7" fmla="*/ 1163155 h 2527740"/>
                <a:gd name="connsiteX8" fmla="*/ 949876 w 1271752"/>
                <a:gd name="connsiteY8" fmla="*/ 1185693 h 2527740"/>
                <a:gd name="connsiteX9" fmla="*/ 949876 w 1271752"/>
                <a:gd name="connsiteY9" fmla="*/ 2394313 h 2527740"/>
                <a:gd name="connsiteX10" fmla="*/ 503177 w 1271752"/>
                <a:gd name="connsiteY10" fmla="*/ 2527740 h 2527740"/>
                <a:gd name="connsiteX11" fmla="*/ 321877 w 1271752"/>
                <a:gd name="connsiteY11" fmla="*/ 2346440 h 2527740"/>
                <a:gd name="connsiteX12" fmla="*/ 321877 w 1271752"/>
                <a:gd name="connsiteY12" fmla="*/ 2104918 h 2527740"/>
                <a:gd name="connsiteX13" fmla="*/ 546117 w 1271752"/>
                <a:gd name="connsiteY13" fmla="*/ 1974859 h 2527740"/>
                <a:gd name="connsiteX14" fmla="*/ 321877 w 1271752"/>
                <a:gd name="connsiteY14" fmla="*/ 1844800 h 2527740"/>
                <a:gd name="connsiteX15" fmla="*/ 321877 w 1271752"/>
                <a:gd name="connsiteY15" fmla="*/ 1545808 h 2527740"/>
                <a:gd name="connsiteX16" fmla="*/ 546117 w 1271752"/>
                <a:gd name="connsiteY16" fmla="*/ 1415749 h 2527740"/>
                <a:gd name="connsiteX17" fmla="*/ 321877 w 1271752"/>
                <a:gd name="connsiteY17" fmla="*/ 1285690 h 2527740"/>
                <a:gd name="connsiteX18" fmla="*/ 321877 w 1271752"/>
                <a:gd name="connsiteY18" fmla="*/ 1185694 h 2527740"/>
                <a:gd name="connsiteX19" fmla="*/ 280352 w 1271752"/>
                <a:gd name="connsiteY19" fmla="*/ 1163155 h 2527740"/>
                <a:gd name="connsiteX20" fmla="*/ 0 w 1271752"/>
                <a:gd name="connsiteY20" fmla="*/ 635876 h 2527740"/>
                <a:gd name="connsiteX21" fmla="*/ 635876 w 1271752"/>
                <a:gd name="connsiteY21" fmla="*/ 0 h 252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1752" h="2527740">
                  <a:moveTo>
                    <a:pt x="635876" y="115615"/>
                  </a:moveTo>
                  <a:cubicBezTo>
                    <a:pt x="540099" y="115615"/>
                    <a:pt x="462456" y="193258"/>
                    <a:pt x="462456" y="289035"/>
                  </a:cubicBezTo>
                  <a:cubicBezTo>
                    <a:pt x="462456" y="384812"/>
                    <a:pt x="540099" y="462455"/>
                    <a:pt x="635876" y="462455"/>
                  </a:cubicBezTo>
                  <a:cubicBezTo>
                    <a:pt x="731653" y="462455"/>
                    <a:pt x="809296" y="384812"/>
                    <a:pt x="809296" y="289035"/>
                  </a:cubicBezTo>
                  <a:cubicBezTo>
                    <a:pt x="809296" y="193258"/>
                    <a:pt x="731653" y="115615"/>
                    <a:pt x="635876" y="115615"/>
                  </a:cubicBezTo>
                  <a:close/>
                  <a:moveTo>
                    <a:pt x="635876" y="0"/>
                  </a:moveTo>
                  <a:cubicBezTo>
                    <a:pt x="987061" y="0"/>
                    <a:pt x="1271752" y="284691"/>
                    <a:pt x="1271752" y="635876"/>
                  </a:cubicBezTo>
                  <a:cubicBezTo>
                    <a:pt x="1271752" y="855367"/>
                    <a:pt x="1160545" y="1048883"/>
                    <a:pt x="991401" y="1163155"/>
                  </a:cubicBezTo>
                  <a:lnTo>
                    <a:pt x="949876" y="1185693"/>
                  </a:lnTo>
                  <a:lnTo>
                    <a:pt x="949876" y="2394313"/>
                  </a:lnTo>
                  <a:lnTo>
                    <a:pt x="503177" y="2527740"/>
                  </a:lnTo>
                  <a:lnTo>
                    <a:pt x="321877" y="2346440"/>
                  </a:lnTo>
                  <a:lnTo>
                    <a:pt x="321877" y="2104918"/>
                  </a:lnTo>
                  <a:lnTo>
                    <a:pt x="546117" y="1974859"/>
                  </a:lnTo>
                  <a:lnTo>
                    <a:pt x="321877" y="1844800"/>
                  </a:lnTo>
                  <a:lnTo>
                    <a:pt x="321877" y="1545808"/>
                  </a:lnTo>
                  <a:lnTo>
                    <a:pt x="546117" y="1415749"/>
                  </a:lnTo>
                  <a:lnTo>
                    <a:pt x="321877" y="1285690"/>
                  </a:lnTo>
                  <a:lnTo>
                    <a:pt x="321877" y="1185694"/>
                  </a:lnTo>
                  <a:lnTo>
                    <a:pt x="280352" y="1163155"/>
                  </a:lnTo>
                  <a:cubicBezTo>
                    <a:pt x="111208" y="1048883"/>
                    <a:pt x="0" y="855367"/>
                    <a:pt x="0" y="635876"/>
                  </a:cubicBezTo>
                  <a:cubicBezTo>
                    <a:pt x="0" y="284691"/>
                    <a:pt x="284691" y="0"/>
                    <a:pt x="635876" y="0"/>
                  </a:cubicBez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57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Enablers</a:t>
            </a:r>
          </a:p>
        </p:txBody>
      </p:sp>
      <p:grpSp>
        <p:nvGrpSpPr>
          <p:cNvPr id="11" name="Moore's Law"/>
          <p:cNvGrpSpPr/>
          <p:nvPr/>
        </p:nvGrpSpPr>
        <p:grpSpPr>
          <a:xfrm>
            <a:off x="3661046" y="2172503"/>
            <a:ext cx="1371600" cy="1371600"/>
            <a:chOff x="822960" y="1511675"/>
            <a:chExt cx="1371600" cy="1371600"/>
          </a:xfrm>
        </p:grpSpPr>
        <p:sp>
          <p:nvSpPr>
            <p:cNvPr id="5" name="Pink Square Tile"/>
            <p:cNvSpPr>
              <a:spLocks noChangeAspect="1"/>
            </p:cNvSpPr>
            <p:nvPr/>
          </p:nvSpPr>
          <p:spPr>
            <a:xfrm>
              <a:off x="822960" y="1511675"/>
              <a:ext cx="137160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Moore’s Law</a:t>
              </a:r>
            </a:p>
          </p:txBody>
        </p:sp>
        <p:sp>
          <p:nvSpPr>
            <p:cNvPr id="10" name="Up Arrow 9"/>
            <p:cNvSpPr/>
            <p:nvPr/>
          </p:nvSpPr>
          <p:spPr>
            <a:xfrm rot="2700000">
              <a:off x="1265683" y="1624314"/>
              <a:ext cx="486156" cy="728605"/>
            </a:xfrm>
            <a:prstGeom prst="up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Low Power Wireless"/>
          <p:cNvGrpSpPr/>
          <p:nvPr/>
        </p:nvGrpSpPr>
        <p:grpSpPr>
          <a:xfrm>
            <a:off x="5372047" y="2166471"/>
            <a:ext cx="1371600" cy="1371600"/>
            <a:chOff x="2450877" y="1511675"/>
            <a:chExt cx="1371600" cy="1371600"/>
          </a:xfrm>
        </p:grpSpPr>
        <p:sp>
          <p:nvSpPr>
            <p:cNvPr id="13" name="Green Square Tile"/>
            <p:cNvSpPr>
              <a:spLocks noChangeAspect="1"/>
            </p:cNvSpPr>
            <p:nvPr/>
          </p:nvSpPr>
          <p:spPr>
            <a:xfrm>
              <a:off x="2450877" y="1511675"/>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Low Power Wireless</a:t>
              </a:r>
            </a:p>
          </p:txBody>
        </p:sp>
        <p:sp>
          <p:nvSpPr>
            <p:cNvPr id="14" name="RSS Icon"/>
            <p:cNvSpPr>
              <a:spLocks noChangeAspect="1"/>
            </p:cNvSpPr>
            <p:nvPr/>
          </p:nvSpPr>
          <p:spPr>
            <a:xfrm flipH="1">
              <a:off x="2833701" y="1675448"/>
              <a:ext cx="613692" cy="616584"/>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Low Power CPUs"/>
          <p:cNvGrpSpPr/>
          <p:nvPr/>
        </p:nvGrpSpPr>
        <p:grpSpPr>
          <a:xfrm>
            <a:off x="7021238" y="2166471"/>
            <a:ext cx="1371600" cy="1324142"/>
            <a:chOff x="4078794" y="1506799"/>
            <a:chExt cx="1371600" cy="1371600"/>
          </a:xfrm>
        </p:grpSpPr>
        <p:sp>
          <p:nvSpPr>
            <p:cNvPr id="16" name="Purple Square Tile"/>
            <p:cNvSpPr>
              <a:spLocks noChangeAspect="1"/>
            </p:cNvSpPr>
            <p:nvPr/>
          </p:nvSpPr>
          <p:spPr>
            <a:xfrm>
              <a:off x="4078794" y="1506799"/>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Low Power  CPUs</a:t>
              </a:r>
            </a:p>
          </p:txBody>
        </p:sp>
        <p:sp>
          <p:nvSpPr>
            <p:cNvPr id="48" name="Freeform 47"/>
            <p:cNvSpPr/>
            <p:nvPr/>
          </p:nvSpPr>
          <p:spPr>
            <a:xfrm>
              <a:off x="4457412" y="1677491"/>
              <a:ext cx="616584" cy="616584"/>
            </a:xfrm>
            <a:custGeom>
              <a:avLst/>
              <a:gdLst>
                <a:gd name="connsiteX0" fmla="*/ 418857 w 2217755"/>
                <a:gd name="connsiteY0" fmla="*/ 0 h 2217754"/>
                <a:gd name="connsiteX1" fmla="*/ 519723 w 2217755"/>
                <a:gd name="connsiteY1" fmla="*/ 0 h 2217754"/>
                <a:gd name="connsiteX2" fmla="*/ 519723 w 2217755"/>
                <a:gd name="connsiteY2" fmla="*/ 199353 h 2217754"/>
                <a:gd name="connsiteX3" fmla="*/ 599412 w 2217755"/>
                <a:gd name="connsiteY3" fmla="*/ 199353 h 2217754"/>
                <a:gd name="connsiteX4" fmla="*/ 599412 w 2217755"/>
                <a:gd name="connsiteY4" fmla="*/ 0 h 2217754"/>
                <a:gd name="connsiteX5" fmla="*/ 700278 w 2217755"/>
                <a:gd name="connsiteY5" fmla="*/ 0 h 2217754"/>
                <a:gd name="connsiteX6" fmla="*/ 700278 w 2217755"/>
                <a:gd name="connsiteY6" fmla="*/ 199353 h 2217754"/>
                <a:gd name="connsiteX7" fmla="*/ 779967 w 2217755"/>
                <a:gd name="connsiteY7" fmla="*/ 199353 h 2217754"/>
                <a:gd name="connsiteX8" fmla="*/ 779967 w 2217755"/>
                <a:gd name="connsiteY8" fmla="*/ 0 h 2217754"/>
                <a:gd name="connsiteX9" fmla="*/ 880833 w 2217755"/>
                <a:gd name="connsiteY9" fmla="*/ 0 h 2217754"/>
                <a:gd name="connsiteX10" fmla="*/ 880833 w 2217755"/>
                <a:gd name="connsiteY10" fmla="*/ 199353 h 2217754"/>
                <a:gd name="connsiteX11" fmla="*/ 960522 w 2217755"/>
                <a:gd name="connsiteY11" fmla="*/ 199353 h 2217754"/>
                <a:gd name="connsiteX12" fmla="*/ 960522 w 2217755"/>
                <a:gd name="connsiteY12" fmla="*/ 0 h 2217754"/>
                <a:gd name="connsiteX13" fmla="*/ 1061388 w 2217755"/>
                <a:gd name="connsiteY13" fmla="*/ 0 h 2217754"/>
                <a:gd name="connsiteX14" fmla="*/ 1061388 w 2217755"/>
                <a:gd name="connsiteY14" fmla="*/ 199353 h 2217754"/>
                <a:gd name="connsiteX15" fmla="*/ 1141077 w 2217755"/>
                <a:gd name="connsiteY15" fmla="*/ 199353 h 2217754"/>
                <a:gd name="connsiteX16" fmla="*/ 1141077 w 2217755"/>
                <a:gd name="connsiteY16" fmla="*/ 0 h 2217754"/>
                <a:gd name="connsiteX17" fmla="*/ 1241943 w 2217755"/>
                <a:gd name="connsiteY17" fmla="*/ 0 h 2217754"/>
                <a:gd name="connsiteX18" fmla="*/ 1241943 w 2217755"/>
                <a:gd name="connsiteY18" fmla="*/ 199353 h 2217754"/>
                <a:gd name="connsiteX19" fmla="*/ 1321632 w 2217755"/>
                <a:gd name="connsiteY19" fmla="*/ 199353 h 2217754"/>
                <a:gd name="connsiteX20" fmla="*/ 1321632 w 2217755"/>
                <a:gd name="connsiteY20" fmla="*/ 0 h 2217754"/>
                <a:gd name="connsiteX21" fmla="*/ 1422498 w 2217755"/>
                <a:gd name="connsiteY21" fmla="*/ 0 h 2217754"/>
                <a:gd name="connsiteX22" fmla="*/ 1422498 w 2217755"/>
                <a:gd name="connsiteY22" fmla="*/ 199353 h 2217754"/>
                <a:gd name="connsiteX23" fmla="*/ 1502187 w 2217755"/>
                <a:gd name="connsiteY23" fmla="*/ 199353 h 2217754"/>
                <a:gd name="connsiteX24" fmla="*/ 1502187 w 2217755"/>
                <a:gd name="connsiteY24" fmla="*/ 0 h 2217754"/>
                <a:gd name="connsiteX25" fmla="*/ 1603053 w 2217755"/>
                <a:gd name="connsiteY25" fmla="*/ 0 h 2217754"/>
                <a:gd name="connsiteX26" fmla="*/ 1603053 w 2217755"/>
                <a:gd name="connsiteY26" fmla="*/ 199353 h 2217754"/>
                <a:gd name="connsiteX27" fmla="*/ 1682742 w 2217755"/>
                <a:gd name="connsiteY27" fmla="*/ 199353 h 2217754"/>
                <a:gd name="connsiteX28" fmla="*/ 1682742 w 2217755"/>
                <a:gd name="connsiteY28" fmla="*/ 0 h 2217754"/>
                <a:gd name="connsiteX29" fmla="*/ 1783608 w 2217755"/>
                <a:gd name="connsiteY29" fmla="*/ 0 h 2217754"/>
                <a:gd name="connsiteX30" fmla="*/ 1783608 w 2217755"/>
                <a:gd name="connsiteY30" fmla="*/ 199353 h 2217754"/>
                <a:gd name="connsiteX31" fmla="*/ 1863229 w 2217755"/>
                <a:gd name="connsiteY31" fmla="*/ 199353 h 2217754"/>
                <a:gd name="connsiteX32" fmla="*/ 2015632 w 2217755"/>
                <a:gd name="connsiteY32" fmla="*/ 351756 h 2217754"/>
                <a:gd name="connsiteX33" fmla="*/ 2015632 w 2217755"/>
                <a:gd name="connsiteY33" fmla="*/ 427556 h 2217754"/>
                <a:gd name="connsiteX34" fmla="*/ 2217755 w 2217755"/>
                <a:gd name="connsiteY34" fmla="*/ 427556 h 2217754"/>
                <a:gd name="connsiteX35" fmla="*/ 2217755 w 2217755"/>
                <a:gd name="connsiteY35" fmla="*/ 528422 h 2217754"/>
                <a:gd name="connsiteX36" fmla="*/ 2015632 w 2217755"/>
                <a:gd name="connsiteY36" fmla="*/ 528422 h 2217754"/>
                <a:gd name="connsiteX37" fmla="*/ 2015632 w 2217755"/>
                <a:gd name="connsiteY37" fmla="*/ 608111 h 2217754"/>
                <a:gd name="connsiteX38" fmla="*/ 2217755 w 2217755"/>
                <a:gd name="connsiteY38" fmla="*/ 608111 h 2217754"/>
                <a:gd name="connsiteX39" fmla="*/ 2217755 w 2217755"/>
                <a:gd name="connsiteY39" fmla="*/ 708977 h 2217754"/>
                <a:gd name="connsiteX40" fmla="*/ 2015632 w 2217755"/>
                <a:gd name="connsiteY40" fmla="*/ 708977 h 2217754"/>
                <a:gd name="connsiteX41" fmla="*/ 2015632 w 2217755"/>
                <a:gd name="connsiteY41" fmla="*/ 788666 h 2217754"/>
                <a:gd name="connsiteX42" fmla="*/ 2217755 w 2217755"/>
                <a:gd name="connsiteY42" fmla="*/ 788666 h 2217754"/>
                <a:gd name="connsiteX43" fmla="*/ 2217755 w 2217755"/>
                <a:gd name="connsiteY43" fmla="*/ 889532 h 2217754"/>
                <a:gd name="connsiteX44" fmla="*/ 2015632 w 2217755"/>
                <a:gd name="connsiteY44" fmla="*/ 889532 h 2217754"/>
                <a:gd name="connsiteX45" fmla="*/ 2015632 w 2217755"/>
                <a:gd name="connsiteY45" fmla="*/ 969221 h 2217754"/>
                <a:gd name="connsiteX46" fmla="*/ 2217755 w 2217755"/>
                <a:gd name="connsiteY46" fmla="*/ 969221 h 2217754"/>
                <a:gd name="connsiteX47" fmla="*/ 2217755 w 2217755"/>
                <a:gd name="connsiteY47" fmla="*/ 1070087 h 2217754"/>
                <a:gd name="connsiteX48" fmla="*/ 2015632 w 2217755"/>
                <a:gd name="connsiteY48" fmla="*/ 1070087 h 2217754"/>
                <a:gd name="connsiteX49" fmla="*/ 2015632 w 2217755"/>
                <a:gd name="connsiteY49" fmla="*/ 1113753 h 2217754"/>
                <a:gd name="connsiteX50" fmla="*/ 2015632 w 2217755"/>
                <a:gd name="connsiteY50" fmla="*/ 1149776 h 2217754"/>
                <a:gd name="connsiteX51" fmla="*/ 2217755 w 2217755"/>
                <a:gd name="connsiteY51" fmla="*/ 1149776 h 2217754"/>
                <a:gd name="connsiteX52" fmla="*/ 2217755 w 2217755"/>
                <a:gd name="connsiteY52" fmla="*/ 1250642 h 2217754"/>
                <a:gd name="connsiteX53" fmla="*/ 2015632 w 2217755"/>
                <a:gd name="connsiteY53" fmla="*/ 1250642 h 2217754"/>
                <a:gd name="connsiteX54" fmla="*/ 2015632 w 2217755"/>
                <a:gd name="connsiteY54" fmla="*/ 1330331 h 2217754"/>
                <a:gd name="connsiteX55" fmla="*/ 2217755 w 2217755"/>
                <a:gd name="connsiteY55" fmla="*/ 1330331 h 2217754"/>
                <a:gd name="connsiteX56" fmla="*/ 2217755 w 2217755"/>
                <a:gd name="connsiteY56" fmla="*/ 1431197 h 2217754"/>
                <a:gd name="connsiteX57" fmla="*/ 2015632 w 2217755"/>
                <a:gd name="connsiteY57" fmla="*/ 1431197 h 2217754"/>
                <a:gd name="connsiteX58" fmla="*/ 2015632 w 2217755"/>
                <a:gd name="connsiteY58" fmla="*/ 1510886 h 2217754"/>
                <a:gd name="connsiteX59" fmla="*/ 2217755 w 2217755"/>
                <a:gd name="connsiteY59" fmla="*/ 1510886 h 2217754"/>
                <a:gd name="connsiteX60" fmla="*/ 2217755 w 2217755"/>
                <a:gd name="connsiteY60" fmla="*/ 1611752 h 2217754"/>
                <a:gd name="connsiteX61" fmla="*/ 2015632 w 2217755"/>
                <a:gd name="connsiteY61" fmla="*/ 1611752 h 2217754"/>
                <a:gd name="connsiteX62" fmla="*/ 2015632 w 2217755"/>
                <a:gd name="connsiteY62" fmla="*/ 1691441 h 2217754"/>
                <a:gd name="connsiteX63" fmla="*/ 2217755 w 2217755"/>
                <a:gd name="connsiteY63" fmla="*/ 1691441 h 2217754"/>
                <a:gd name="connsiteX64" fmla="*/ 2217755 w 2217755"/>
                <a:gd name="connsiteY64" fmla="*/ 1792307 h 2217754"/>
                <a:gd name="connsiteX65" fmla="*/ 2015632 w 2217755"/>
                <a:gd name="connsiteY65" fmla="*/ 1792307 h 2217754"/>
                <a:gd name="connsiteX66" fmla="*/ 2015632 w 2217755"/>
                <a:gd name="connsiteY66" fmla="*/ 1875750 h 2217754"/>
                <a:gd name="connsiteX67" fmla="*/ 1863229 w 2217755"/>
                <a:gd name="connsiteY67" fmla="*/ 2028153 h 2217754"/>
                <a:gd name="connsiteX68" fmla="*/ 1791253 w 2217755"/>
                <a:gd name="connsiteY68" fmla="*/ 2028153 h 2217754"/>
                <a:gd name="connsiteX69" fmla="*/ 1791253 w 2217755"/>
                <a:gd name="connsiteY69" fmla="*/ 2217754 h 2217754"/>
                <a:gd name="connsiteX70" fmla="*/ 1690387 w 2217755"/>
                <a:gd name="connsiteY70" fmla="*/ 2217754 h 2217754"/>
                <a:gd name="connsiteX71" fmla="*/ 1690387 w 2217755"/>
                <a:gd name="connsiteY71" fmla="*/ 2028153 h 2217754"/>
                <a:gd name="connsiteX72" fmla="*/ 1610698 w 2217755"/>
                <a:gd name="connsiteY72" fmla="*/ 2028153 h 2217754"/>
                <a:gd name="connsiteX73" fmla="*/ 1610698 w 2217755"/>
                <a:gd name="connsiteY73" fmla="*/ 2217754 h 2217754"/>
                <a:gd name="connsiteX74" fmla="*/ 1509832 w 2217755"/>
                <a:gd name="connsiteY74" fmla="*/ 2217754 h 2217754"/>
                <a:gd name="connsiteX75" fmla="*/ 1509832 w 2217755"/>
                <a:gd name="connsiteY75" fmla="*/ 2028153 h 2217754"/>
                <a:gd name="connsiteX76" fmla="*/ 1430143 w 2217755"/>
                <a:gd name="connsiteY76" fmla="*/ 2028153 h 2217754"/>
                <a:gd name="connsiteX77" fmla="*/ 1430143 w 2217755"/>
                <a:gd name="connsiteY77" fmla="*/ 2217754 h 2217754"/>
                <a:gd name="connsiteX78" fmla="*/ 1329277 w 2217755"/>
                <a:gd name="connsiteY78" fmla="*/ 2217754 h 2217754"/>
                <a:gd name="connsiteX79" fmla="*/ 1329277 w 2217755"/>
                <a:gd name="connsiteY79" fmla="*/ 2028153 h 2217754"/>
                <a:gd name="connsiteX80" fmla="*/ 1249588 w 2217755"/>
                <a:gd name="connsiteY80" fmla="*/ 2028153 h 2217754"/>
                <a:gd name="connsiteX81" fmla="*/ 1249588 w 2217755"/>
                <a:gd name="connsiteY81" fmla="*/ 2217754 h 2217754"/>
                <a:gd name="connsiteX82" fmla="*/ 1148722 w 2217755"/>
                <a:gd name="connsiteY82" fmla="*/ 2217754 h 2217754"/>
                <a:gd name="connsiteX83" fmla="*/ 1148722 w 2217755"/>
                <a:gd name="connsiteY83" fmla="*/ 2028153 h 2217754"/>
                <a:gd name="connsiteX84" fmla="*/ 1069033 w 2217755"/>
                <a:gd name="connsiteY84" fmla="*/ 2028153 h 2217754"/>
                <a:gd name="connsiteX85" fmla="*/ 1069033 w 2217755"/>
                <a:gd name="connsiteY85" fmla="*/ 2217754 h 2217754"/>
                <a:gd name="connsiteX86" fmla="*/ 968167 w 2217755"/>
                <a:gd name="connsiteY86" fmla="*/ 2217754 h 2217754"/>
                <a:gd name="connsiteX87" fmla="*/ 968167 w 2217755"/>
                <a:gd name="connsiteY87" fmla="*/ 2028153 h 2217754"/>
                <a:gd name="connsiteX88" fmla="*/ 888478 w 2217755"/>
                <a:gd name="connsiteY88" fmla="*/ 2028153 h 2217754"/>
                <a:gd name="connsiteX89" fmla="*/ 888478 w 2217755"/>
                <a:gd name="connsiteY89" fmla="*/ 2217754 h 2217754"/>
                <a:gd name="connsiteX90" fmla="*/ 787612 w 2217755"/>
                <a:gd name="connsiteY90" fmla="*/ 2217754 h 2217754"/>
                <a:gd name="connsiteX91" fmla="*/ 787612 w 2217755"/>
                <a:gd name="connsiteY91" fmla="*/ 2028153 h 2217754"/>
                <a:gd name="connsiteX92" fmla="*/ 707923 w 2217755"/>
                <a:gd name="connsiteY92" fmla="*/ 2028153 h 2217754"/>
                <a:gd name="connsiteX93" fmla="*/ 707923 w 2217755"/>
                <a:gd name="connsiteY93" fmla="*/ 2217754 h 2217754"/>
                <a:gd name="connsiteX94" fmla="*/ 607057 w 2217755"/>
                <a:gd name="connsiteY94" fmla="*/ 2217754 h 2217754"/>
                <a:gd name="connsiteX95" fmla="*/ 607057 w 2217755"/>
                <a:gd name="connsiteY95" fmla="*/ 2028153 h 2217754"/>
                <a:gd name="connsiteX96" fmla="*/ 527368 w 2217755"/>
                <a:gd name="connsiteY96" fmla="*/ 2028153 h 2217754"/>
                <a:gd name="connsiteX97" fmla="*/ 527368 w 2217755"/>
                <a:gd name="connsiteY97" fmla="*/ 2217754 h 2217754"/>
                <a:gd name="connsiteX98" fmla="*/ 426502 w 2217755"/>
                <a:gd name="connsiteY98" fmla="*/ 2217754 h 2217754"/>
                <a:gd name="connsiteX99" fmla="*/ 426502 w 2217755"/>
                <a:gd name="connsiteY99" fmla="*/ 2028153 h 2217754"/>
                <a:gd name="connsiteX100" fmla="*/ 339235 w 2217755"/>
                <a:gd name="connsiteY100" fmla="*/ 2028153 h 2217754"/>
                <a:gd name="connsiteX101" fmla="*/ 186832 w 2217755"/>
                <a:gd name="connsiteY101" fmla="*/ 1875750 h 2217754"/>
                <a:gd name="connsiteX102" fmla="*/ 186832 w 2217755"/>
                <a:gd name="connsiteY102" fmla="*/ 1799952 h 2217754"/>
                <a:gd name="connsiteX103" fmla="*/ 0 w 2217755"/>
                <a:gd name="connsiteY103" fmla="*/ 1799952 h 2217754"/>
                <a:gd name="connsiteX104" fmla="*/ 0 w 2217755"/>
                <a:gd name="connsiteY104" fmla="*/ 1699086 h 2217754"/>
                <a:gd name="connsiteX105" fmla="*/ 186832 w 2217755"/>
                <a:gd name="connsiteY105" fmla="*/ 1699086 h 2217754"/>
                <a:gd name="connsiteX106" fmla="*/ 186832 w 2217755"/>
                <a:gd name="connsiteY106" fmla="*/ 1619397 h 2217754"/>
                <a:gd name="connsiteX107" fmla="*/ 0 w 2217755"/>
                <a:gd name="connsiteY107" fmla="*/ 1619397 h 2217754"/>
                <a:gd name="connsiteX108" fmla="*/ 0 w 2217755"/>
                <a:gd name="connsiteY108" fmla="*/ 1518531 h 2217754"/>
                <a:gd name="connsiteX109" fmla="*/ 186832 w 2217755"/>
                <a:gd name="connsiteY109" fmla="*/ 1518531 h 2217754"/>
                <a:gd name="connsiteX110" fmla="*/ 186832 w 2217755"/>
                <a:gd name="connsiteY110" fmla="*/ 1438842 h 2217754"/>
                <a:gd name="connsiteX111" fmla="*/ 0 w 2217755"/>
                <a:gd name="connsiteY111" fmla="*/ 1438842 h 2217754"/>
                <a:gd name="connsiteX112" fmla="*/ 0 w 2217755"/>
                <a:gd name="connsiteY112" fmla="*/ 1337976 h 2217754"/>
                <a:gd name="connsiteX113" fmla="*/ 186832 w 2217755"/>
                <a:gd name="connsiteY113" fmla="*/ 1337976 h 2217754"/>
                <a:gd name="connsiteX114" fmla="*/ 186832 w 2217755"/>
                <a:gd name="connsiteY114" fmla="*/ 1258287 h 2217754"/>
                <a:gd name="connsiteX115" fmla="*/ 0 w 2217755"/>
                <a:gd name="connsiteY115" fmla="*/ 1258287 h 2217754"/>
                <a:gd name="connsiteX116" fmla="*/ 0 w 2217755"/>
                <a:gd name="connsiteY116" fmla="*/ 1157421 h 2217754"/>
                <a:gd name="connsiteX117" fmla="*/ 186832 w 2217755"/>
                <a:gd name="connsiteY117" fmla="*/ 1157421 h 2217754"/>
                <a:gd name="connsiteX118" fmla="*/ 186832 w 2217755"/>
                <a:gd name="connsiteY118" fmla="*/ 1113753 h 2217754"/>
                <a:gd name="connsiteX119" fmla="*/ 186832 w 2217755"/>
                <a:gd name="connsiteY119" fmla="*/ 1077732 h 2217754"/>
                <a:gd name="connsiteX120" fmla="*/ 0 w 2217755"/>
                <a:gd name="connsiteY120" fmla="*/ 1077732 h 2217754"/>
                <a:gd name="connsiteX121" fmla="*/ 0 w 2217755"/>
                <a:gd name="connsiteY121" fmla="*/ 976866 h 2217754"/>
                <a:gd name="connsiteX122" fmla="*/ 186832 w 2217755"/>
                <a:gd name="connsiteY122" fmla="*/ 976866 h 2217754"/>
                <a:gd name="connsiteX123" fmla="*/ 186832 w 2217755"/>
                <a:gd name="connsiteY123" fmla="*/ 897177 h 2217754"/>
                <a:gd name="connsiteX124" fmla="*/ 0 w 2217755"/>
                <a:gd name="connsiteY124" fmla="*/ 897177 h 2217754"/>
                <a:gd name="connsiteX125" fmla="*/ 0 w 2217755"/>
                <a:gd name="connsiteY125" fmla="*/ 796311 h 2217754"/>
                <a:gd name="connsiteX126" fmla="*/ 186832 w 2217755"/>
                <a:gd name="connsiteY126" fmla="*/ 796311 h 2217754"/>
                <a:gd name="connsiteX127" fmla="*/ 186832 w 2217755"/>
                <a:gd name="connsiteY127" fmla="*/ 716622 h 2217754"/>
                <a:gd name="connsiteX128" fmla="*/ 0 w 2217755"/>
                <a:gd name="connsiteY128" fmla="*/ 716622 h 2217754"/>
                <a:gd name="connsiteX129" fmla="*/ 0 w 2217755"/>
                <a:gd name="connsiteY129" fmla="*/ 615756 h 2217754"/>
                <a:gd name="connsiteX130" fmla="*/ 186832 w 2217755"/>
                <a:gd name="connsiteY130" fmla="*/ 615756 h 2217754"/>
                <a:gd name="connsiteX131" fmla="*/ 186832 w 2217755"/>
                <a:gd name="connsiteY131" fmla="*/ 536067 h 2217754"/>
                <a:gd name="connsiteX132" fmla="*/ 0 w 2217755"/>
                <a:gd name="connsiteY132" fmla="*/ 536067 h 2217754"/>
                <a:gd name="connsiteX133" fmla="*/ 0 w 2217755"/>
                <a:gd name="connsiteY133" fmla="*/ 435201 h 2217754"/>
                <a:gd name="connsiteX134" fmla="*/ 186832 w 2217755"/>
                <a:gd name="connsiteY134" fmla="*/ 435201 h 2217754"/>
                <a:gd name="connsiteX135" fmla="*/ 186832 w 2217755"/>
                <a:gd name="connsiteY135" fmla="*/ 351756 h 2217754"/>
                <a:gd name="connsiteX136" fmla="*/ 339235 w 2217755"/>
                <a:gd name="connsiteY136" fmla="*/ 199353 h 2217754"/>
                <a:gd name="connsiteX137" fmla="*/ 418857 w 2217755"/>
                <a:gd name="connsiteY137" fmla="*/ 199353 h 221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217755" h="2217754">
                  <a:moveTo>
                    <a:pt x="418857" y="0"/>
                  </a:moveTo>
                  <a:lnTo>
                    <a:pt x="519723" y="0"/>
                  </a:lnTo>
                  <a:lnTo>
                    <a:pt x="519723" y="199353"/>
                  </a:lnTo>
                  <a:lnTo>
                    <a:pt x="599412" y="199353"/>
                  </a:lnTo>
                  <a:lnTo>
                    <a:pt x="599412" y="0"/>
                  </a:lnTo>
                  <a:lnTo>
                    <a:pt x="700278" y="0"/>
                  </a:lnTo>
                  <a:lnTo>
                    <a:pt x="700278" y="199353"/>
                  </a:lnTo>
                  <a:lnTo>
                    <a:pt x="779967" y="199353"/>
                  </a:lnTo>
                  <a:lnTo>
                    <a:pt x="779967" y="0"/>
                  </a:lnTo>
                  <a:lnTo>
                    <a:pt x="880833" y="0"/>
                  </a:lnTo>
                  <a:lnTo>
                    <a:pt x="880833" y="199353"/>
                  </a:lnTo>
                  <a:lnTo>
                    <a:pt x="960522" y="199353"/>
                  </a:lnTo>
                  <a:lnTo>
                    <a:pt x="960522" y="0"/>
                  </a:lnTo>
                  <a:lnTo>
                    <a:pt x="1061388" y="0"/>
                  </a:lnTo>
                  <a:lnTo>
                    <a:pt x="1061388" y="199353"/>
                  </a:lnTo>
                  <a:lnTo>
                    <a:pt x="1141077" y="199353"/>
                  </a:lnTo>
                  <a:lnTo>
                    <a:pt x="1141077" y="0"/>
                  </a:lnTo>
                  <a:lnTo>
                    <a:pt x="1241943" y="0"/>
                  </a:lnTo>
                  <a:lnTo>
                    <a:pt x="1241943" y="199353"/>
                  </a:lnTo>
                  <a:lnTo>
                    <a:pt x="1321632" y="199353"/>
                  </a:lnTo>
                  <a:lnTo>
                    <a:pt x="1321632" y="0"/>
                  </a:lnTo>
                  <a:lnTo>
                    <a:pt x="1422498" y="0"/>
                  </a:lnTo>
                  <a:lnTo>
                    <a:pt x="1422498" y="199353"/>
                  </a:lnTo>
                  <a:lnTo>
                    <a:pt x="1502187" y="199353"/>
                  </a:lnTo>
                  <a:lnTo>
                    <a:pt x="1502187" y="0"/>
                  </a:lnTo>
                  <a:lnTo>
                    <a:pt x="1603053" y="0"/>
                  </a:lnTo>
                  <a:lnTo>
                    <a:pt x="1603053" y="199353"/>
                  </a:lnTo>
                  <a:lnTo>
                    <a:pt x="1682742" y="199353"/>
                  </a:lnTo>
                  <a:lnTo>
                    <a:pt x="1682742" y="0"/>
                  </a:lnTo>
                  <a:lnTo>
                    <a:pt x="1783608" y="0"/>
                  </a:lnTo>
                  <a:lnTo>
                    <a:pt x="1783608" y="199353"/>
                  </a:lnTo>
                  <a:lnTo>
                    <a:pt x="1863229" y="199353"/>
                  </a:lnTo>
                  <a:lnTo>
                    <a:pt x="2015632" y="351756"/>
                  </a:lnTo>
                  <a:lnTo>
                    <a:pt x="2015632" y="427556"/>
                  </a:lnTo>
                  <a:lnTo>
                    <a:pt x="2217755" y="427556"/>
                  </a:lnTo>
                  <a:lnTo>
                    <a:pt x="2217755" y="528422"/>
                  </a:lnTo>
                  <a:lnTo>
                    <a:pt x="2015632" y="528422"/>
                  </a:lnTo>
                  <a:lnTo>
                    <a:pt x="2015632" y="608111"/>
                  </a:lnTo>
                  <a:lnTo>
                    <a:pt x="2217755" y="608111"/>
                  </a:lnTo>
                  <a:lnTo>
                    <a:pt x="2217755" y="708977"/>
                  </a:lnTo>
                  <a:lnTo>
                    <a:pt x="2015632" y="708977"/>
                  </a:lnTo>
                  <a:lnTo>
                    <a:pt x="2015632" y="788666"/>
                  </a:lnTo>
                  <a:lnTo>
                    <a:pt x="2217755" y="788666"/>
                  </a:lnTo>
                  <a:lnTo>
                    <a:pt x="2217755" y="889532"/>
                  </a:lnTo>
                  <a:lnTo>
                    <a:pt x="2015632" y="889532"/>
                  </a:lnTo>
                  <a:lnTo>
                    <a:pt x="2015632" y="969221"/>
                  </a:lnTo>
                  <a:lnTo>
                    <a:pt x="2217755" y="969221"/>
                  </a:lnTo>
                  <a:lnTo>
                    <a:pt x="2217755" y="1070087"/>
                  </a:lnTo>
                  <a:lnTo>
                    <a:pt x="2015632" y="1070087"/>
                  </a:lnTo>
                  <a:lnTo>
                    <a:pt x="2015632" y="1113753"/>
                  </a:lnTo>
                  <a:lnTo>
                    <a:pt x="2015632" y="1149776"/>
                  </a:lnTo>
                  <a:lnTo>
                    <a:pt x="2217755" y="1149776"/>
                  </a:lnTo>
                  <a:lnTo>
                    <a:pt x="2217755" y="1250642"/>
                  </a:lnTo>
                  <a:lnTo>
                    <a:pt x="2015632" y="1250642"/>
                  </a:lnTo>
                  <a:lnTo>
                    <a:pt x="2015632" y="1330331"/>
                  </a:lnTo>
                  <a:lnTo>
                    <a:pt x="2217755" y="1330331"/>
                  </a:lnTo>
                  <a:lnTo>
                    <a:pt x="2217755" y="1431197"/>
                  </a:lnTo>
                  <a:lnTo>
                    <a:pt x="2015632" y="1431197"/>
                  </a:lnTo>
                  <a:lnTo>
                    <a:pt x="2015632" y="1510886"/>
                  </a:lnTo>
                  <a:lnTo>
                    <a:pt x="2217755" y="1510886"/>
                  </a:lnTo>
                  <a:lnTo>
                    <a:pt x="2217755" y="1611752"/>
                  </a:lnTo>
                  <a:lnTo>
                    <a:pt x="2015632" y="1611752"/>
                  </a:lnTo>
                  <a:lnTo>
                    <a:pt x="2015632" y="1691441"/>
                  </a:lnTo>
                  <a:lnTo>
                    <a:pt x="2217755" y="1691441"/>
                  </a:lnTo>
                  <a:lnTo>
                    <a:pt x="2217755" y="1792307"/>
                  </a:lnTo>
                  <a:lnTo>
                    <a:pt x="2015632" y="1792307"/>
                  </a:lnTo>
                  <a:lnTo>
                    <a:pt x="2015632" y="1875750"/>
                  </a:lnTo>
                  <a:lnTo>
                    <a:pt x="1863229" y="2028153"/>
                  </a:lnTo>
                  <a:lnTo>
                    <a:pt x="1791253" y="2028153"/>
                  </a:lnTo>
                  <a:lnTo>
                    <a:pt x="1791253" y="2217754"/>
                  </a:lnTo>
                  <a:lnTo>
                    <a:pt x="1690387" y="2217754"/>
                  </a:lnTo>
                  <a:lnTo>
                    <a:pt x="1690387" y="2028153"/>
                  </a:lnTo>
                  <a:lnTo>
                    <a:pt x="1610698" y="2028153"/>
                  </a:lnTo>
                  <a:lnTo>
                    <a:pt x="1610698" y="2217754"/>
                  </a:lnTo>
                  <a:lnTo>
                    <a:pt x="1509832" y="2217754"/>
                  </a:lnTo>
                  <a:lnTo>
                    <a:pt x="1509832" y="2028153"/>
                  </a:lnTo>
                  <a:lnTo>
                    <a:pt x="1430143" y="2028153"/>
                  </a:lnTo>
                  <a:lnTo>
                    <a:pt x="1430143" y="2217754"/>
                  </a:lnTo>
                  <a:lnTo>
                    <a:pt x="1329277" y="2217754"/>
                  </a:lnTo>
                  <a:lnTo>
                    <a:pt x="1329277" y="2028153"/>
                  </a:lnTo>
                  <a:lnTo>
                    <a:pt x="1249588" y="2028153"/>
                  </a:lnTo>
                  <a:lnTo>
                    <a:pt x="1249588" y="2217754"/>
                  </a:lnTo>
                  <a:lnTo>
                    <a:pt x="1148722" y="2217754"/>
                  </a:lnTo>
                  <a:lnTo>
                    <a:pt x="1148722" y="2028153"/>
                  </a:lnTo>
                  <a:lnTo>
                    <a:pt x="1069033" y="2028153"/>
                  </a:lnTo>
                  <a:lnTo>
                    <a:pt x="1069033" y="2217754"/>
                  </a:lnTo>
                  <a:lnTo>
                    <a:pt x="968167" y="2217754"/>
                  </a:lnTo>
                  <a:lnTo>
                    <a:pt x="968167" y="2028153"/>
                  </a:lnTo>
                  <a:lnTo>
                    <a:pt x="888478" y="2028153"/>
                  </a:lnTo>
                  <a:lnTo>
                    <a:pt x="888478" y="2217754"/>
                  </a:lnTo>
                  <a:lnTo>
                    <a:pt x="787612" y="2217754"/>
                  </a:lnTo>
                  <a:lnTo>
                    <a:pt x="787612" y="2028153"/>
                  </a:lnTo>
                  <a:lnTo>
                    <a:pt x="707923" y="2028153"/>
                  </a:lnTo>
                  <a:lnTo>
                    <a:pt x="707923" y="2217754"/>
                  </a:lnTo>
                  <a:lnTo>
                    <a:pt x="607057" y="2217754"/>
                  </a:lnTo>
                  <a:lnTo>
                    <a:pt x="607057" y="2028153"/>
                  </a:lnTo>
                  <a:lnTo>
                    <a:pt x="527368" y="2028153"/>
                  </a:lnTo>
                  <a:lnTo>
                    <a:pt x="527368" y="2217754"/>
                  </a:lnTo>
                  <a:lnTo>
                    <a:pt x="426502" y="2217754"/>
                  </a:lnTo>
                  <a:lnTo>
                    <a:pt x="426502" y="2028153"/>
                  </a:lnTo>
                  <a:lnTo>
                    <a:pt x="339235" y="2028153"/>
                  </a:lnTo>
                  <a:lnTo>
                    <a:pt x="186832" y="1875750"/>
                  </a:lnTo>
                  <a:lnTo>
                    <a:pt x="186832" y="1799952"/>
                  </a:lnTo>
                  <a:lnTo>
                    <a:pt x="0" y="1799952"/>
                  </a:lnTo>
                  <a:lnTo>
                    <a:pt x="0" y="1699086"/>
                  </a:lnTo>
                  <a:lnTo>
                    <a:pt x="186832" y="1699086"/>
                  </a:lnTo>
                  <a:lnTo>
                    <a:pt x="186832" y="1619397"/>
                  </a:lnTo>
                  <a:lnTo>
                    <a:pt x="0" y="1619397"/>
                  </a:lnTo>
                  <a:lnTo>
                    <a:pt x="0" y="1518531"/>
                  </a:lnTo>
                  <a:lnTo>
                    <a:pt x="186832" y="1518531"/>
                  </a:lnTo>
                  <a:lnTo>
                    <a:pt x="186832" y="1438842"/>
                  </a:lnTo>
                  <a:lnTo>
                    <a:pt x="0" y="1438842"/>
                  </a:lnTo>
                  <a:lnTo>
                    <a:pt x="0" y="1337976"/>
                  </a:lnTo>
                  <a:lnTo>
                    <a:pt x="186832" y="1337976"/>
                  </a:lnTo>
                  <a:lnTo>
                    <a:pt x="186832" y="1258287"/>
                  </a:lnTo>
                  <a:lnTo>
                    <a:pt x="0" y="1258287"/>
                  </a:lnTo>
                  <a:lnTo>
                    <a:pt x="0" y="1157421"/>
                  </a:lnTo>
                  <a:lnTo>
                    <a:pt x="186832" y="1157421"/>
                  </a:lnTo>
                  <a:lnTo>
                    <a:pt x="186832" y="1113753"/>
                  </a:lnTo>
                  <a:lnTo>
                    <a:pt x="186832" y="1077732"/>
                  </a:lnTo>
                  <a:lnTo>
                    <a:pt x="0" y="1077732"/>
                  </a:lnTo>
                  <a:lnTo>
                    <a:pt x="0" y="976866"/>
                  </a:lnTo>
                  <a:lnTo>
                    <a:pt x="186832" y="976866"/>
                  </a:lnTo>
                  <a:lnTo>
                    <a:pt x="186832" y="897177"/>
                  </a:lnTo>
                  <a:lnTo>
                    <a:pt x="0" y="897177"/>
                  </a:lnTo>
                  <a:lnTo>
                    <a:pt x="0" y="796311"/>
                  </a:lnTo>
                  <a:lnTo>
                    <a:pt x="186832" y="796311"/>
                  </a:lnTo>
                  <a:lnTo>
                    <a:pt x="186832" y="716622"/>
                  </a:lnTo>
                  <a:lnTo>
                    <a:pt x="0" y="716622"/>
                  </a:lnTo>
                  <a:lnTo>
                    <a:pt x="0" y="615756"/>
                  </a:lnTo>
                  <a:lnTo>
                    <a:pt x="186832" y="615756"/>
                  </a:lnTo>
                  <a:lnTo>
                    <a:pt x="186832" y="536067"/>
                  </a:lnTo>
                  <a:lnTo>
                    <a:pt x="0" y="536067"/>
                  </a:lnTo>
                  <a:lnTo>
                    <a:pt x="0" y="435201"/>
                  </a:lnTo>
                  <a:lnTo>
                    <a:pt x="186832" y="435201"/>
                  </a:lnTo>
                  <a:lnTo>
                    <a:pt x="186832" y="351756"/>
                  </a:lnTo>
                  <a:lnTo>
                    <a:pt x="339235" y="199353"/>
                  </a:lnTo>
                  <a:lnTo>
                    <a:pt x="418857" y="1993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Cloud Computing"/>
          <p:cNvGrpSpPr/>
          <p:nvPr/>
        </p:nvGrpSpPr>
        <p:grpSpPr>
          <a:xfrm>
            <a:off x="5397929" y="3706870"/>
            <a:ext cx="1371600" cy="1371600"/>
            <a:chOff x="5705676" y="1506799"/>
            <a:chExt cx="1371600" cy="1371600"/>
          </a:xfrm>
        </p:grpSpPr>
        <p:sp>
          <p:nvSpPr>
            <p:cNvPr id="50" name="Orange Square Tile"/>
            <p:cNvSpPr>
              <a:spLocks noChangeAspect="1"/>
            </p:cNvSpPr>
            <p:nvPr/>
          </p:nvSpPr>
          <p:spPr>
            <a:xfrm>
              <a:off x="5705676" y="1506799"/>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Cloud Computing</a:t>
              </a:r>
            </a:p>
          </p:txBody>
        </p:sp>
        <p:sp>
          <p:nvSpPr>
            <p:cNvPr id="51" name="Cloud Icon 02"/>
            <p:cNvSpPr>
              <a:spLocks noChangeAspect="1"/>
            </p:cNvSpPr>
            <p:nvPr/>
          </p:nvSpPr>
          <p:spPr bwMode="auto">
            <a:xfrm>
              <a:off x="5939723" y="1675448"/>
              <a:ext cx="903505" cy="616584"/>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92" name="Cloud Data"/>
          <p:cNvGrpSpPr/>
          <p:nvPr/>
        </p:nvGrpSpPr>
        <p:grpSpPr>
          <a:xfrm>
            <a:off x="7021238" y="3706870"/>
            <a:ext cx="1371600" cy="1371600"/>
            <a:chOff x="7332558" y="1506799"/>
            <a:chExt cx="1371600" cy="1371600"/>
          </a:xfrm>
        </p:grpSpPr>
        <p:sp>
          <p:nvSpPr>
            <p:cNvPr id="52" name="XBOX Live Green Square Tile"/>
            <p:cNvSpPr>
              <a:spLocks noChangeAspect="1"/>
            </p:cNvSpPr>
            <p:nvPr/>
          </p:nvSpPr>
          <p:spPr>
            <a:xfrm>
              <a:off x="7332558" y="1506799"/>
              <a:ext cx="1371600" cy="1371600"/>
            </a:xfrm>
            <a:prstGeom prst="rect">
              <a:avLst/>
            </a:prstGeom>
            <a:solidFill>
              <a:schemeClr val="accent4">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Cloud Data Storage</a:t>
              </a:r>
            </a:p>
          </p:txBody>
        </p:sp>
        <p:sp>
          <p:nvSpPr>
            <p:cNvPr id="53" name="Cloud Icon 02"/>
            <p:cNvSpPr>
              <a:spLocks noChangeAspect="1"/>
            </p:cNvSpPr>
            <p:nvPr/>
          </p:nvSpPr>
          <p:spPr bwMode="auto">
            <a:xfrm>
              <a:off x="7566605" y="1675448"/>
              <a:ext cx="903506" cy="616584"/>
            </a:xfrm>
            <a:custGeom>
              <a:avLst/>
              <a:gdLst/>
              <a:ahLst/>
              <a:cxnLst/>
              <a:rect l="l" t="t" r="r" b="b"/>
              <a:pathLst>
                <a:path w="2152696" h="1469076">
                  <a:moveTo>
                    <a:pt x="1076348" y="592839"/>
                  </a:moveTo>
                  <a:cubicBezTo>
                    <a:pt x="1193605" y="592839"/>
                    <a:pt x="1288661" y="623997"/>
                    <a:pt x="1288661" y="662431"/>
                  </a:cubicBezTo>
                  <a:cubicBezTo>
                    <a:pt x="1288661" y="700866"/>
                    <a:pt x="1193605" y="732024"/>
                    <a:pt x="1076348" y="732024"/>
                  </a:cubicBezTo>
                  <a:cubicBezTo>
                    <a:pt x="959091" y="732024"/>
                    <a:pt x="864036" y="700866"/>
                    <a:pt x="864036" y="662431"/>
                  </a:cubicBezTo>
                  <a:cubicBezTo>
                    <a:pt x="864036" y="623997"/>
                    <a:pt x="959091" y="592839"/>
                    <a:pt x="1076348" y="592839"/>
                  </a:cubicBezTo>
                  <a:close/>
                  <a:moveTo>
                    <a:pt x="1076348" y="554676"/>
                  </a:moveTo>
                  <a:cubicBezTo>
                    <a:pt x="913285" y="554676"/>
                    <a:pt x="781096" y="598005"/>
                    <a:pt x="781096" y="651454"/>
                  </a:cubicBezTo>
                  <a:lnTo>
                    <a:pt x="781096" y="1238500"/>
                  </a:lnTo>
                  <a:lnTo>
                    <a:pt x="781096" y="1244208"/>
                  </a:lnTo>
                  <a:lnTo>
                    <a:pt x="782852" y="1244208"/>
                  </a:lnTo>
                  <a:cubicBezTo>
                    <a:pt x="790991" y="1295119"/>
                    <a:pt x="919361" y="1335278"/>
                    <a:pt x="1076348" y="1335278"/>
                  </a:cubicBezTo>
                  <a:cubicBezTo>
                    <a:pt x="1233335" y="1335278"/>
                    <a:pt x="1361706" y="1295119"/>
                    <a:pt x="1369845" y="1244208"/>
                  </a:cubicBezTo>
                  <a:lnTo>
                    <a:pt x="1371600" y="1244208"/>
                  </a:lnTo>
                  <a:lnTo>
                    <a:pt x="1371600" y="1238500"/>
                  </a:lnTo>
                  <a:lnTo>
                    <a:pt x="1371600" y="651454"/>
                  </a:lnTo>
                  <a:cubicBezTo>
                    <a:pt x="1371600" y="598005"/>
                    <a:pt x="1239412" y="554676"/>
                    <a:pt x="1076348" y="554676"/>
                  </a:cubicBezTo>
                  <a:close/>
                  <a:moveTo>
                    <a:pt x="1370492" y="0"/>
                  </a:moveTo>
                  <a:cubicBezTo>
                    <a:pt x="1649741" y="0"/>
                    <a:pt x="1876118" y="226377"/>
                    <a:pt x="1876118" y="505626"/>
                  </a:cubicBezTo>
                  <a:cubicBezTo>
                    <a:pt x="1876118" y="551426"/>
                    <a:pt x="1870029" y="595803"/>
                    <a:pt x="1856561" y="637440"/>
                  </a:cubicBezTo>
                  <a:cubicBezTo>
                    <a:pt x="2029305" y="688718"/>
                    <a:pt x="2152696" y="849860"/>
                    <a:pt x="2152696" y="1039818"/>
                  </a:cubicBezTo>
                  <a:cubicBezTo>
                    <a:pt x="2152696" y="1276888"/>
                    <a:pt x="1960511" y="1469074"/>
                    <a:pt x="1723441" y="1469074"/>
                  </a:cubicBezTo>
                  <a:lnTo>
                    <a:pt x="1723428" y="1469071"/>
                  </a:lnTo>
                  <a:lnTo>
                    <a:pt x="429282" y="1469071"/>
                  </a:lnTo>
                  <a:cubicBezTo>
                    <a:pt x="429274" y="1469076"/>
                    <a:pt x="429263" y="1469076"/>
                    <a:pt x="429255" y="1469076"/>
                  </a:cubicBezTo>
                  <a:cubicBezTo>
                    <a:pt x="192186" y="1469076"/>
                    <a:pt x="0" y="1276891"/>
                    <a:pt x="0" y="1039821"/>
                  </a:cubicBezTo>
                  <a:cubicBezTo>
                    <a:pt x="0" y="850277"/>
                    <a:pt x="122857" y="689423"/>
                    <a:pt x="294992" y="637672"/>
                  </a:cubicBezTo>
                  <a:cubicBezTo>
                    <a:pt x="279383" y="605099"/>
                    <a:pt x="273467" y="568771"/>
                    <a:pt x="273467" y="531060"/>
                  </a:cubicBezTo>
                  <a:cubicBezTo>
                    <a:pt x="273467" y="336143"/>
                    <a:pt x="431477" y="178133"/>
                    <a:pt x="626395" y="178133"/>
                  </a:cubicBezTo>
                  <a:cubicBezTo>
                    <a:pt x="740212" y="178133"/>
                    <a:pt x="841446" y="232009"/>
                    <a:pt x="901373" y="319209"/>
                  </a:cubicBezTo>
                  <a:cubicBezTo>
                    <a:pt x="974777" y="132049"/>
                    <a:pt x="1157215" y="0"/>
                    <a:pt x="137049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91" name="Rapid Prototyping"/>
          <p:cNvGrpSpPr/>
          <p:nvPr/>
        </p:nvGrpSpPr>
        <p:grpSpPr>
          <a:xfrm>
            <a:off x="7039336" y="5239574"/>
            <a:ext cx="1371600" cy="1371600"/>
            <a:chOff x="8938205" y="1506799"/>
            <a:chExt cx="1371600" cy="1371600"/>
          </a:xfrm>
        </p:grpSpPr>
        <p:sp>
          <p:nvSpPr>
            <p:cNvPr id="55" name="Pink Square Tile"/>
            <p:cNvSpPr>
              <a:spLocks noChangeAspect="1"/>
            </p:cNvSpPr>
            <p:nvPr/>
          </p:nvSpPr>
          <p:spPr>
            <a:xfrm>
              <a:off x="8938205" y="1506799"/>
              <a:ext cx="1371600" cy="13716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Rapid Prototyping</a:t>
              </a:r>
            </a:p>
          </p:txBody>
        </p:sp>
        <p:sp>
          <p:nvSpPr>
            <p:cNvPr id="62" name="Freeform 61"/>
            <p:cNvSpPr/>
            <p:nvPr/>
          </p:nvSpPr>
          <p:spPr>
            <a:xfrm>
              <a:off x="9090861" y="1674136"/>
              <a:ext cx="1066287" cy="619209"/>
            </a:xfrm>
            <a:custGeom>
              <a:avLst/>
              <a:gdLst>
                <a:gd name="connsiteX0" fmla="*/ 310439 w 895062"/>
                <a:gd name="connsiteY0" fmla="*/ 295750 h 519776"/>
                <a:gd name="connsiteX1" fmla="*/ 320015 w 895062"/>
                <a:gd name="connsiteY1" fmla="*/ 303313 h 519776"/>
                <a:gd name="connsiteX2" fmla="*/ 338889 w 895062"/>
                <a:gd name="connsiteY2" fmla="*/ 336718 h 519776"/>
                <a:gd name="connsiteX3" fmla="*/ 345069 w 895062"/>
                <a:gd name="connsiteY3" fmla="*/ 374465 h 519776"/>
                <a:gd name="connsiteX4" fmla="*/ 333377 w 895062"/>
                <a:gd name="connsiteY4" fmla="*/ 433592 h 519776"/>
                <a:gd name="connsiteX5" fmla="*/ 297801 w 895062"/>
                <a:gd name="connsiteY5" fmla="*/ 479523 h 519776"/>
                <a:gd name="connsiteX6" fmla="*/ 237505 w 895062"/>
                <a:gd name="connsiteY6" fmla="*/ 509254 h 519776"/>
                <a:gd name="connsiteX7" fmla="*/ 151655 w 895062"/>
                <a:gd name="connsiteY7" fmla="*/ 519776 h 519776"/>
                <a:gd name="connsiteX8" fmla="*/ 112739 w 895062"/>
                <a:gd name="connsiteY8" fmla="*/ 517939 h 519776"/>
                <a:gd name="connsiteX9" fmla="*/ 77831 w 895062"/>
                <a:gd name="connsiteY9" fmla="*/ 513095 h 519776"/>
                <a:gd name="connsiteX10" fmla="*/ 47934 w 895062"/>
                <a:gd name="connsiteY10" fmla="*/ 506247 h 519776"/>
                <a:gd name="connsiteX11" fmla="*/ 24384 w 895062"/>
                <a:gd name="connsiteY11" fmla="*/ 498397 h 519776"/>
                <a:gd name="connsiteX12" fmla="*/ 24384 w 895062"/>
                <a:gd name="connsiteY12" fmla="*/ 490269 h 519776"/>
                <a:gd name="connsiteX13" fmla="*/ 35742 w 895062"/>
                <a:gd name="connsiteY13" fmla="*/ 494055 h 519776"/>
                <a:gd name="connsiteX14" fmla="*/ 65639 w 895062"/>
                <a:gd name="connsiteY14" fmla="*/ 500903 h 519776"/>
                <a:gd name="connsiteX15" fmla="*/ 100547 w 895062"/>
                <a:gd name="connsiteY15" fmla="*/ 505747 h 519776"/>
                <a:gd name="connsiteX16" fmla="*/ 139463 w 895062"/>
                <a:gd name="connsiteY16" fmla="*/ 507584 h 519776"/>
                <a:gd name="connsiteX17" fmla="*/ 225313 w 895062"/>
                <a:gd name="connsiteY17" fmla="*/ 497062 h 519776"/>
                <a:gd name="connsiteX18" fmla="*/ 285609 w 895062"/>
                <a:gd name="connsiteY18" fmla="*/ 467331 h 519776"/>
                <a:gd name="connsiteX19" fmla="*/ 321185 w 895062"/>
                <a:gd name="connsiteY19" fmla="*/ 421400 h 519776"/>
                <a:gd name="connsiteX20" fmla="*/ 332877 w 895062"/>
                <a:gd name="connsiteY20" fmla="*/ 362273 h 519776"/>
                <a:gd name="connsiteX21" fmla="*/ 326697 w 895062"/>
                <a:gd name="connsiteY21" fmla="*/ 324526 h 519776"/>
                <a:gd name="connsiteX22" fmla="*/ 587739 w 895062"/>
                <a:gd name="connsiteY22" fmla="*/ 145309 h 519776"/>
                <a:gd name="connsiteX23" fmla="*/ 587739 w 895062"/>
                <a:gd name="connsiteY23" fmla="*/ 374133 h 519776"/>
                <a:gd name="connsiteX24" fmla="*/ 603775 w 895062"/>
                <a:gd name="connsiteY24" fmla="*/ 374133 h 519776"/>
                <a:gd name="connsiteX25" fmla="*/ 651209 w 895062"/>
                <a:gd name="connsiteY25" fmla="*/ 364613 h 519776"/>
                <a:gd name="connsiteX26" fmla="*/ 686952 w 895062"/>
                <a:gd name="connsiteY26" fmla="*/ 337889 h 519776"/>
                <a:gd name="connsiteX27" fmla="*/ 709500 w 895062"/>
                <a:gd name="connsiteY27" fmla="*/ 296467 h 519776"/>
                <a:gd name="connsiteX28" fmla="*/ 717351 w 895062"/>
                <a:gd name="connsiteY28" fmla="*/ 242852 h 519776"/>
                <a:gd name="connsiteX29" fmla="*/ 710336 w 895062"/>
                <a:gd name="connsiteY29" fmla="*/ 197422 h 519776"/>
                <a:gd name="connsiteX30" fmla="*/ 694650 w 895062"/>
                <a:gd name="connsiteY30" fmla="*/ 168748 h 519776"/>
                <a:gd name="connsiteX31" fmla="*/ 676929 w 895062"/>
                <a:gd name="connsiteY31" fmla="*/ 155497 h 519776"/>
                <a:gd name="connsiteX32" fmla="*/ 624818 w 895062"/>
                <a:gd name="connsiteY32" fmla="*/ 145309 h 519776"/>
                <a:gd name="connsiteX33" fmla="*/ 563355 w 895062"/>
                <a:gd name="connsiteY33" fmla="*/ 120925 h 519776"/>
                <a:gd name="connsiteX34" fmla="*/ 563355 w 895062"/>
                <a:gd name="connsiteY34" fmla="*/ 374133 h 519776"/>
                <a:gd name="connsiteX35" fmla="*/ 575547 w 895062"/>
                <a:gd name="connsiteY35" fmla="*/ 374133 h 519776"/>
                <a:gd name="connsiteX36" fmla="*/ 575547 w 895062"/>
                <a:gd name="connsiteY36" fmla="*/ 133117 h 519776"/>
                <a:gd name="connsiteX37" fmla="*/ 612626 w 895062"/>
                <a:gd name="connsiteY37" fmla="*/ 133117 h 519776"/>
                <a:gd name="connsiteX38" fmla="*/ 664737 w 895062"/>
                <a:gd name="connsiteY38" fmla="*/ 143305 h 519776"/>
                <a:gd name="connsiteX39" fmla="*/ 691803 w 895062"/>
                <a:gd name="connsiteY39" fmla="*/ 163543 h 519776"/>
                <a:gd name="connsiteX40" fmla="*/ 688956 w 895062"/>
                <a:gd name="connsiteY40" fmla="*/ 158338 h 519776"/>
                <a:gd name="connsiteX41" fmla="*/ 652545 w 895062"/>
                <a:gd name="connsiteY41" fmla="*/ 131113 h 519776"/>
                <a:gd name="connsiteX42" fmla="*/ 600434 w 895062"/>
                <a:gd name="connsiteY42" fmla="*/ 120925 h 519776"/>
                <a:gd name="connsiteX43" fmla="*/ 832827 w 895062"/>
                <a:gd name="connsiteY43" fmla="*/ 93576 h 519776"/>
                <a:gd name="connsiteX44" fmla="*/ 841114 w 895062"/>
                <a:gd name="connsiteY44" fmla="*/ 99878 h 519776"/>
                <a:gd name="connsiteX45" fmla="*/ 872347 w 895062"/>
                <a:gd name="connsiteY45" fmla="*/ 146979 h 519776"/>
                <a:gd name="connsiteX46" fmla="*/ 889718 w 895062"/>
                <a:gd name="connsiteY46" fmla="*/ 203099 h 519776"/>
                <a:gd name="connsiteX47" fmla="*/ 895062 w 895062"/>
                <a:gd name="connsiteY47" fmla="*/ 265900 h 519776"/>
                <a:gd name="connsiteX48" fmla="*/ 877191 w 895062"/>
                <a:gd name="connsiteY48" fmla="*/ 367451 h 519776"/>
                <a:gd name="connsiteX49" fmla="*/ 826750 w 895062"/>
                <a:gd name="connsiteY49" fmla="*/ 444782 h 519776"/>
                <a:gd name="connsiteX50" fmla="*/ 748249 w 895062"/>
                <a:gd name="connsiteY50" fmla="*/ 494055 h 519776"/>
                <a:gd name="connsiteX51" fmla="*/ 646197 w 895062"/>
                <a:gd name="connsiteY51" fmla="*/ 511425 h 519776"/>
                <a:gd name="connsiteX52" fmla="*/ 443430 w 895062"/>
                <a:gd name="connsiteY52" fmla="*/ 511425 h 519776"/>
                <a:gd name="connsiteX53" fmla="*/ 443430 w 895062"/>
                <a:gd name="connsiteY53" fmla="*/ 499233 h 519776"/>
                <a:gd name="connsiteX54" fmla="*/ 634005 w 895062"/>
                <a:gd name="connsiteY54" fmla="*/ 499233 h 519776"/>
                <a:gd name="connsiteX55" fmla="*/ 736057 w 895062"/>
                <a:gd name="connsiteY55" fmla="*/ 481863 h 519776"/>
                <a:gd name="connsiteX56" fmla="*/ 814558 w 895062"/>
                <a:gd name="connsiteY56" fmla="*/ 432590 h 519776"/>
                <a:gd name="connsiteX57" fmla="*/ 864999 w 895062"/>
                <a:gd name="connsiteY57" fmla="*/ 355259 h 519776"/>
                <a:gd name="connsiteX58" fmla="*/ 882870 w 895062"/>
                <a:gd name="connsiteY58" fmla="*/ 253708 h 519776"/>
                <a:gd name="connsiteX59" fmla="*/ 877526 w 895062"/>
                <a:gd name="connsiteY59" fmla="*/ 190907 h 519776"/>
                <a:gd name="connsiteX60" fmla="*/ 860155 w 895062"/>
                <a:gd name="connsiteY60" fmla="*/ 134787 h 519776"/>
                <a:gd name="connsiteX61" fmla="*/ 419046 w 895062"/>
                <a:gd name="connsiteY61" fmla="*/ 8017 h 519776"/>
                <a:gd name="connsiteX62" fmla="*/ 617470 w 895062"/>
                <a:gd name="connsiteY62" fmla="*/ 8017 h 519776"/>
                <a:gd name="connsiteX63" fmla="*/ 703488 w 895062"/>
                <a:gd name="connsiteY63" fmla="*/ 16201 h 519776"/>
                <a:gd name="connsiteX64" fmla="*/ 769295 w 895062"/>
                <a:gd name="connsiteY64" fmla="*/ 39417 h 519776"/>
                <a:gd name="connsiteX65" fmla="*/ 816730 w 895062"/>
                <a:gd name="connsiteY65" fmla="*/ 75494 h 519776"/>
                <a:gd name="connsiteX66" fmla="*/ 847963 w 895062"/>
                <a:gd name="connsiteY66" fmla="*/ 122595 h 519776"/>
                <a:gd name="connsiteX67" fmla="*/ 865334 w 895062"/>
                <a:gd name="connsiteY67" fmla="*/ 178715 h 519776"/>
                <a:gd name="connsiteX68" fmla="*/ 870678 w 895062"/>
                <a:gd name="connsiteY68" fmla="*/ 241516 h 519776"/>
                <a:gd name="connsiteX69" fmla="*/ 852807 w 895062"/>
                <a:gd name="connsiteY69" fmla="*/ 343067 h 519776"/>
                <a:gd name="connsiteX70" fmla="*/ 802366 w 895062"/>
                <a:gd name="connsiteY70" fmla="*/ 420398 h 519776"/>
                <a:gd name="connsiteX71" fmla="*/ 723865 w 895062"/>
                <a:gd name="connsiteY71" fmla="*/ 469671 h 519776"/>
                <a:gd name="connsiteX72" fmla="*/ 621813 w 895062"/>
                <a:gd name="connsiteY72" fmla="*/ 487041 h 519776"/>
                <a:gd name="connsiteX73" fmla="*/ 419046 w 895062"/>
                <a:gd name="connsiteY73" fmla="*/ 487041 h 519776"/>
                <a:gd name="connsiteX74" fmla="*/ 138629 w 895062"/>
                <a:gd name="connsiteY74" fmla="*/ 0 h 519776"/>
                <a:gd name="connsiteX75" fmla="*/ 221139 w 895062"/>
                <a:gd name="connsiteY75" fmla="*/ 11357 h 519776"/>
                <a:gd name="connsiteX76" fmla="*/ 273250 w 895062"/>
                <a:gd name="connsiteY76" fmla="*/ 40419 h 519776"/>
                <a:gd name="connsiteX77" fmla="*/ 300475 w 895062"/>
                <a:gd name="connsiteY77" fmla="*/ 79837 h 519776"/>
                <a:gd name="connsiteX78" fmla="*/ 308326 w 895062"/>
                <a:gd name="connsiteY78" fmla="*/ 122261 h 519776"/>
                <a:gd name="connsiteX79" fmla="*/ 302980 w 895062"/>
                <a:gd name="connsiteY79" fmla="*/ 160844 h 519776"/>
                <a:gd name="connsiteX80" fmla="*/ 286278 w 895062"/>
                <a:gd name="connsiteY80" fmla="*/ 194749 h 519776"/>
                <a:gd name="connsiteX81" fmla="*/ 257550 w 895062"/>
                <a:gd name="connsiteY81" fmla="*/ 221139 h 519776"/>
                <a:gd name="connsiteX82" fmla="*/ 216128 w 895062"/>
                <a:gd name="connsiteY82" fmla="*/ 237174 h 519776"/>
                <a:gd name="connsiteX83" fmla="*/ 216128 w 895062"/>
                <a:gd name="connsiteY83" fmla="*/ 238844 h 519776"/>
                <a:gd name="connsiteX84" fmla="*/ 238117 w 895062"/>
                <a:gd name="connsiteY84" fmla="*/ 245574 h 519776"/>
                <a:gd name="connsiteX85" fmla="*/ 269742 w 895062"/>
                <a:gd name="connsiteY85" fmla="*/ 233331 h 519776"/>
                <a:gd name="connsiteX86" fmla="*/ 298470 w 895062"/>
                <a:gd name="connsiteY86" fmla="*/ 206941 h 519776"/>
                <a:gd name="connsiteX87" fmla="*/ 315172 w 895062"/>
                <a:gd name="connsiteY87" fmla="*/ 173036 h 519776"/>
                <a:gd name="connsiteX88" fmla="*/ 320518 w 895062"/>
                <a:gd name="connsiteY88" fmla="*/ 134453 h 519776"/>
                <a:gd name="connsiteX89" fmla="*/ 312667 w 895062"/>
                <a:gd name="connsiteY89" fmla="*/ 92029 h 519776"/>
                <a:gd name="connsiteX90" fmla="*/ 291500 w 895062"/>
                <a:gd name="connsiteY90" fmla="*/ 61382 h 519776"/>
                <a:gd name="connsiteX91" fmla="*/ 297634 w 895062"/>
                <a:gd name="connsiteY91" fmla="*/ 64803 h 519776"/>
                <a:gd name="connsiteX92" fmla="*/ 324859 w 895062"/>
                <a:gd name="connsiteY92" fmla="*/ 104221 h 519776"/>
                <a:gd name="connsiteX93" fmla="*/ 332710 w 895062"/>
                <a:gd name="connsiteY93" fmla="*/ 146645 h 519776"/>
                <a:gd name="connsiteX94" fmla="*/ 327364 w 895062"/>
                <a:gd name="connsiteY94" fmla="*/ 185228 h 519776"/>
                <a:gd name="connsiteX95" fmla="*/ 310662 w 895062"/>
                <a:gd name="connsiteY95" fmla="*/ 219133 h 519776"/>
                <a:gd name="connsiteX96" fmla="*/ 281934 w 895062"/>
                <a:gd name="connsiteY96" fmla="*/ 245523 h 519776"/>
                <a:gd name="connsiteX97" fmla="*/ 262514 w 895062"/>
                <a:gd name="connsiteY97" fmla="*/ 253040 h 519776"/>
                <a:gd name="connsiteX98" fmla="*/ 263061 w 895062"/>
                <a:gd name="connsiteY98" fmla="*/ 253208 h 519776"/>
                <a:gd name="connsiteX99" fmla="*/ 295631 w 895062"/>
                <a:gd name="connsiteY99" fmla="*/ 278929 h 519776"/>
                <a:gd name="connsiteX100" fmla="*/ 314505 w 895062"/>
                <a:gd name="connsiteY100" fmla="*/ 312334 h 519776"/>
                <a:gd name="connsiteX101" fmla="*/ 320685 w 895062"/>
                <a:gd name="connsiteY101" fmla="*/ 350081 h 519776"/>
                <a:gd name="connsiteX102" fmla="*/ 308993 w 895062"/>
                <a:gd name="connsiteY102" fmla="*/ 409208 h 519776"/>
                <a:gd name="connsiteX103" fmla="*/ 273417 w 895062"/>
                <a:gd name="connsiteY103" fmla="*/ 455139 h 519776"/>
                <a:gd name="connsiteX104" fmla="*/ 213121 w 895062"/>
                <a:gd name="connsiteY104" fmla="*/ 484870 h 519776"/>
                <a:gd name="connsiteX105" fmla="*/ 127271 w 895062"/>
                <a:gd name="connsiteY105" fmla="*/ 495392 h 519776"/>
                <a:gd name="connsiteX106" fmla="*/ 88355 w 895062"/>
                <a:gd name="connsiteY106" fmla="*/ 493555 h 519776"/>
                <a:gd name="connsiteX107" fmla="*/ 53447 w 895062"/>
                <a:gd name="connsiteY107" fmla="*/ 488711 h 519776"/>
                <a:gd name="connsiteX108" fmla="*/ 23550 w 895062"/>
                <a:gd name="connsiteY108" fmla="*/ 481863 h 519776"/>
                <a:gd name="connsiteX109" fmla="*/ 0 w 895062"/>
                <a:gd name="connsiteY109" fmla="*/ 474013 h 519776"/>
                <a:gd name="connsiteX110" fmla="*/ 0 w 895062"/>
                <a:gd name="connsiteY110" fmla="*/ 362442 h 519776"/>
                <a:gd name="connsiteX111" fmla="*/ 24051 w 895062"/>
                <a:gd name="connsiteY111" fmla="*/ 374467 h 519776"/>
                <a:gd name="connsiteX112" fmla="*/ 51109 w 895062"/>
                <a:gd name="connsiteY112" fmla="*/ 383486 h 519776"/>
                <a:gd name="connsiteX113" fmla="*/ 80004 w 895062"/>
                <a:gd name="connsiteY113" fmla="*/ 389165 h 519776"/>
                <a:gd name="connsiteX114" fmla="*/ 109233 w 895062"/>
                <a:gd name="connsiteY114" fmla="*/ 391169 h 519776"/>
                <a:gd name="connsiteX115" fmla="*/ 141969 w 895062"/>
                <a:gd name="connsiteY115" fmla="*/ 387494 h 519776"/>
                <a:gd name="connsiteX116" fmla="*/ 163682 w 895062"/>
                <a:gd name="connsiteY116" fmla="*/ 377473 h 519776"/>
                <a:gd name="connsiteX117" fmla="*/ 175875 w 895062"/>
                <a:gd name="connsiteY117" fmla="*/ 362442 h 519776"/>
                <a:gd name="connsiteX118" fmla="*/ 179717 w 895062"/>
                <a:gd name="connsiteY118" fmla="*/ 344068 h 519776"/>
                <a:gd name="connsiteX119" fmla="*/ 174889 w 895062"/>
                <a:gd name="connsiteY119" fmla="*/ 329268 h 519776"/>
                <a:gd name="connsiteX120" fmla="*/ 148983 w 895062"/>
                <a:gd name="connsiteY120" fmla="*/ 321686 h 519776"/>
                <a:gd name="connsiteX121" fmla="*/ 119253 w 895062"/>
                <a:gd name="connsiteY121" fmla="*/ 319348 h 519776"/>
                <a:gd name="connsiteX122" fmla="*/ 73154 w 895062"/>
                <a:gd name="connsiteY122" fmla="*/ 319348 h 519776"/>
                <a:gd name="connsiteX123" fmla="*/ 73154 w 895062"/>
                <a:gd name="connsiteY123" fmla="*/ 307156 h 519776"/>
                <a:gd name="connsiteX124" fmla="*/ 107061 w 895062"/>
                <a:gd name="connsiteY124" fmla="*/ 307156 h 519776"/>
                <a:gd name="connsiteX125" fmla="*/ 136791 w 895062"/>
                <a:gd name="connsiteY125" fmla="*/ 309494 h 519776"/>
                <a:gd name="connsiteX126" fmla="*/ 164183 w 895062"/>
                <a:gd name="connsiteY126" fmla="*/ 317511 h 519776"/>
                <a:gd name="connsiteX127" fmla="*/ 173311 w 895062"/>
                <a:gd name="connsiteY127" fmla="*/ 324433 h 519776"/>
                <a:gd name="connsiteX128" fmla="*/ 172034 w 895062"/>
                <a:gd name="connsiteY128" fmla="*/ 320518 h 519776"/>
                <a:gd name="connsiteX129" fmla="*/ 151991 w 895062"/>
                <a:gd name="connsiteY129" fmla="*/ 305319 h 519776"/>
                <a:gd name="connsiteX130" fmla="*/ 124599 w 895062"/>
                <a:gd name="connsiteY130" fmla="*/ 297302 h 519776"/>
                <a:gd name="connsiteX131" fmla="*/ 94869 w 895062"/>
                <a:gd name="connsiteY131" fmla="*/ 294964 h 519776"/>
                <a:gd name="connsiteX132" fmla="*/ 48770 w 895062"/>
                <a:gd name="connsiteY132" fmla="*/ 294964 h 519776"/>
                <a:gd name="connsiteX133" fmla="*/ 48770 w 895062"/>
                <a:gd name="connsiteY133" fmla="*/ 190072 h 519776"/>
                <a:gd name="connsiteX134" fmla="*/ 89524 w 895062"/>
                <a:gd name="connsiteY134" fmla="*/ 190072 h 519776"/>
                <a:gd name="connsiteX135" fmla="*/ 149152 w 895062"/>
                <a:gd name="connsiteY135" fmla="*/ 177546 h 519776"/>
                <a:gd name="connsiteX136" fmla="*/ 168359 w 895062"/>
                <a:gd name="connsiteY136" fmla="*/ 144976 h 519776"/>
                <a:gd name="connsiteX137" fmla="*/ 163905 w 895062"/>
                <a:gd name="connsiteY137" fmla="*/ 135760 h 519776"/>
                <a:gd name="connsiteX138" fmla="*/ 133617 w 895062"/>
                <a:gd name="connsiteY138" fmla="*/ 128273 h 519776"/>
                <a:gd name="connsiteX139" fmla="*/ 106559 w 895062"/>
                <a:gd name="connsiteY139" fmla="*/ 130611 h 519776"/>
                <a:gd name="connsiteX140" fmla="*/ 81840 w 895062"/>
                <a:gd name="connsiteY140" fmla="*/ 136791 h 519776"/>
                <a:gd name="connsiteX141" fmla="*/ 59793 w 895062"/>
                <a:gd name="connsiteY141" fmla="*/ 145309 h 519776"/>
                <a:gd name="connsiteX142" fmla="*/ 40752 w 895062"/>
                <a:gd name="connsiteY142" fmla="*/ 154996 h 519776"/>
                <a:gd name="connsiteX143" fmla="*/ 40752 w 895062"/>
                <a:gd name="connsiteY143" fmla="*/ 136601 h 519776"/>
                <a:gd name="connsiteX144" fmla="*/ 47601 w 895062"/>
                <a:gd name="connsiteY144" fmla="*/ 133117 h 519776"/>
                <a:gd name="connsiteX145" fmla="*/ 69648 w 895062"/>
                <a:gd name="connsiteY145" fmla="*/ 124599 h 519776"/>
                <a:gd name="connsiteX146" fmla="*/ 94367 w 895062"/>
                <a:gd name="connsiteY146" fmla="*/ 118419 h 519776"/>
                <a:gd name="connsiteX147" fmla="*/ 121425 w 895062"/>
                <a:gd name="connsiteY147" fmla="*/ 116081 h 519776"/>
                <a:gd name="connsiteX148" fmla="*/ 158867 w 895062"/>
                <a:gd name="connsiteY148" fmla="*/ 125336 h 519776"/>
                <a:gd name="connsiteX149" fmla="*/ 153829 w 895062"/>
                <a:gd name="connsiteY149" fmla="*/ 114912 h 519776"/>
                <a:gd name="connsiteX150" fmla="*/ 109233 w 895062"/>
                <a:gd name="connsiteY150" fmla="*/ 103889 h 519776"/>
                <a:gd name="connsiteX151" fmla="*/ 82175 w 895062"/>
                <a:gd name="connsiteY151" fmla="*/ 106227 h 519776"/>
                <a:gd name="connsiteX152" fmla="*/ 57456 w 895062"/>
                <a:gd name="connsiteY152" fmla="*/ 112407 h 519776"/>
                <a:gd name="connsiteX153" fmla="*/ 35409 w 895062"/>
                <a:gd name="connsiteY153" fmla="*/ 120925 h 519776"/>
                <a:gd name="connsiteX154" fmla="*/ 16368 w 895062"/>
                <a:gd name="connsiteY154" fmla="*/ 130612 h 519776"/>
                <a:gd name="connsiteX155" fmla="*/ 16368 w 895062"/>
                <a:gd name="connsiteY155" fmla="*/ 24051 h 519776"/>
                <a:gd name="connsiteX156" fmla="*/ 38749 w 895062"/>
                <a:gd name="connsiteY156" fmla="*/ 15867 h 519776"/>
                <a:gd name="connsiteX157" fmla="*/ 66976 w 895062"/>
                <a:gd name="connsiteY157" fmla="*/ 8184 h 519776"/>
                <a:gd name="connsiteX158" fmla="*/ 100548 w 895062"/>
                <a:gd name="connsiteY158" fmla="*/ 2338 h 519776"/>
                <a:gd name="connsiteX159" fmla="*/ 138629 w 895062"/>
                <a:gd name="connsiteY159" fmla="*/ 0 h 51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895062" h="519776">
                  <a:moveTo>
                    <a:pt x="310439" y="295750"/>
                  </a:moveTo>
                  <a:lnTo>
                    <a:pt x="320015" y="303313"/>
                  </a:lnTo>
                  <a:cubicBezTo>
                    <a:pt x="328478" y="313335"/>
                    <a:pt x="334769" y="324470"/>
                    <a:pt x="338889" y="336718"/>
                  </a:cubicBezTo>
                  <a:cubicBezTo>
                    <a:pt x="343009" y="348967"/>
                    <a:pt x="345069" y="361549"/>
                    <a:pt x="345069" y="374465"/>
                  </a:cubicBezTo>
                  <a:cubicBezTo>
                    <a:pt x="345069" y="396067"/>
                    <a:pt x="341172" y="415776"/>
                    <a:pt x="333377" y="433592"/>
                  </a:cubicBezTo>
                  <a:cubicBezTo>
                    <a:pt x="325583" y="451408"/>
                    <a:pt x="313724" y="466718"/>
                    <a:pt x="297801" y="479523"/>
                  </a:cubicBezTo>
                  <a:cubicBezTo>
                    <a:pt x="281878" y="492329"/>
                    <a:pt x="261780" y="502239"/>
                    <a:pt x="237505" y="509254"/>
                  </a:cubicBezTo>
                  <a:cubicBezTo>
                    <a:pt x="213232" y="516269"/>
                    <a:pt x="184615" y="519776"/>
                    <a:pt x="151655" y="519776"/>
                  </a:cubicBezTo>
                  <a:cubicBezTo>
                    <a:pt x="138071" y="519776"/>
                    <a:pt x="125099" y="519164"/>
                    <a:pt x="112739" y="517939"/>
                  </a:cubicBezTo>
                  <a:cubicBezTo>
                    <a:pt x="100379" y="516714"/>
                    <a:pt x="88744" y="515099"/>
                    <a:pt x="77831" y="513095"/>
                  </a:cubicBezTo>
                  <a:cubicBezTo>
                    <a:pt x="66919" y="511091"/>
                    <a:pt x="56953" y="508808"/>
                    <a:pt x="47934" y="506247"/>
                  </a:cubicBezTo>
                  <a:cubicBezTo>
                    <a:pt x="38915" y="503686"/>
                    <a:pt x="31064" y="501069"/>
                    <a:pt x="24384" y="498397"/>
                  </a:cubicBezTo>
                  <a:lnTo>
                    <a:pt x="24384" y="490269"/>
                  </a:lnTo>
                  <a:lnTo>
                    <a:pt x="35742" y="494055"/>
                  </a:lnTo>
                  <a:cubicBezTo>
                    <a:pt x="44761" y="496616"/>
                    <a:pt x="54727" y="498899"/>
                    <a:pt x="65639" y="500903"/>
                  </a:cubicBezTo>
                  <a:cubicBezTo>
                    <a:pt x="76552" y="502907"/>
                    <a:pt x="88187" y="504522"/>
                    <a:pt x="100547" y="505747"/>
                  </a:cubicBezTo>
                  <a:cubicBezTo>
                    <a:pt x="112907" y="506972"/>
                    <a:pt x="125879" y="507584"/>
                    <a:pt x="139463" y="507584"/>
                  </a:cubicBezTo>
                  <a:cubicBezTo>
                    <a:pt x="172423" y="507584"/>
                    <a:pt x="201040" y="504077"/>
                    <a:pt x="225313" y="497062"/>
                  </a:cubicBezTo>
                  <a:cubicBezTo>
                    <a:pt x="249588" y="490047"/>
                    <a:pt x="269686" y="480137"/>
                    <a:pt x="285609" y="467331"/>
                  </a:cubicBezTo>
                  <a:cubicBezTo>
                    <a:pt x="301532" y="454526"/>
                    <a:pt x="313391" y="439216"/>
                    <a:pt x="321185" y="421400"/>
                  </a:cubicBezTo>
                  <a:cubicBezTo>
                    <a:pt x="328980" y="403584"/>
                    <a:pt x="332877" y="383875"/>
                    <a:pt x="332877" y="362273"/>
                  </a:cubicBezTo>
                  <a:cubicBezTo>
                    <a:pt x="332877" y="349357"/>
                    <a:pt x="330817" y="336775"/>
                    <a:pt x="326697" y="324526"/>
                  </a:cubicBezTo>
                  <a:close/>
                  <a:moveTo>
                    <a:pt x="587739" y="145309"/>
                  </a:moveTo>
                  <a:lnTo>
                    <a:pt x="587739" y="374133"/>
                  </a:lnTo>
                  <a:lnTo>
                    <a:pt x="603775" y="374133"/>
                  </a:lnTo>
                  <a:cubicBezTo>
                    <a:pt x="621368" y="374133"/>
                    <a:pt x="637179" y="370959"/>
                    <a:pt x="651209" y="364613"/>
                  </a:cubicBezTo>
                  <a:cubicBezTo>
                    <a:pt x="665240" y="358266"/>
                    <a:pt x="677153" y="349358"/>
                    <a:pt x="686952" y="337889"/>
                  </a:cubicBezTo>
                  <a:cubicBezTo>
                    <a:pt x="696751" y="326420"/>
                    <a:pt x="704267" y="312612"/>
                    <a:pt x="709500" y="296467"/>
                  </a:cubicBezTo>
                  <a:cubicBezTo>
                    <a:pt x="714734" y="280322"/>
                    <a:pt x="717351" y="262449"/>
                    <a:pt x="717351" y="242852"/>
                  </a:cubicBezTo>
                  <a:cubicBezTo>
                    <a:pt x="717351" y="227264"/>
                    <a:pt x="715012" y="212120"/>
                    <a:pt x="710336" y="197422"/>
                  </a:cubicBezTo>
                  <a:lnTo>
                    <a:pt x="694650" y="168748"/>
                  </a:lnTo>
                  <a:lnTo>
                    <a:pt x="676929" y="155497"/>
                  </a:lnTo>
                  <a:cubicBezTo>
                    <a:pt x="662231" y="148705"/>
                    <a:pt x="644861" y="145309"/>
                    <a:pt x="624818" y="145309"/>
                  </a:cubicBezTo>
                  <a:close/>
                  <a:moveTo>
                    <a:pt x="563355" y="120925"/>
                  </a:moveTo>
                  <a:lnTo>
                    <a:pt x="563355" y="374133"/>
                  </a:lnTo>
                  <a:lnTo>
                    <a:pt x="575547" y="374133"/>
                  </a:lnTo>
                  <a:lnTo>
                    <a:pt x="575547" y="133117"/>
                  </a:lnTo>
                  <a:lnTo>
                    <a:pt x="612626" y="133117"/>
                  </a:lnTo>
                  <a:cubicBezTo>
                    <a:pt x="632669" y="133117"/>
                    <a:pt x="650039" y="136513"/>
                    <a:pt x="664737" y="143305"/>
                  </a:cubicBezTo>
                  <a:lnTo>
                    <a:pt x="691803" y="163543"/>
                  </a:lnTo>
                  <a:lnTo>
                    <a:pt x="688956" y="158338"/>
                  </a:lnTo>
                  <a:cubicBezTo>
                    <a:pt x="679381" y="146981"/>
                    <a:pt x="667243" y="137906"/>
                    <a:pt x="652545" y="131113"/>
                  </a:cubicBezTo>
                  <a:cubicBezTo>
                    <a:pt x="637847" y="124321"/>
                    <a:pt x="620477" y="120925"/>
                    <a:pt x="600434" y="120925"/>
                  </a:cubicBezTo>
                  <a:close/>
                  <a:moveTo>
                    <a:pt x="832827" y="93576"/>
                  </a:moveTo>
                  <a:lnTo>
                    <a:pt x="841114" y="99878"/>
                  </a:lnTo>
                  <a:cubicBezTo>
                    <a:pt x="853919" y="113908"/>
                    <a:pt x="864330" y="129609"/>
                    <a:pt x="872347" y="146979"/>
                  </a:cubicBezTo>
                  <a:cubicBezTo>
                    <a:pt x="880364" y="164350"/>
                    <a:pt x="886154" y="183056"/>
                    <a:pt x="889718" y="203099"/>
                  </a:cubicBezTo>
                  <a:cubicBezTo>
                    <a:pt x="893280" y="223142"/>
                    <a:pt x="895062" y="244076"/>
                    <a:pt x="895062" y="265900"/>
                  </a:cubicBezTo>
                  <a:cubicBezTo>
                    <a:pt x="895062" y="303313"/>
                    <a:pt x="889105" y="337164"/>
                    <a:pt x="877191" y="367451"/>
                  </a:cubicBezTo>
                  <a:cubicBezTo>
                    <a:pt x="865276" y="397737"/>
                    <a:pt x="848463" y="423515"/>
                    <a:pt x="826750" y="444782"/>
                  </a:cubicBezTo>
                  <a:cubicBezTo>
                    <a:pt x="805036" y="466051"/>
                    <a:pt x="778870" y="482474"/>
                    <a:pt x="748249" y="494055"/>
                  </a:cubicBezTo>
                  <a:cubicBezTo>
                    <a:pt x="717628" y="505635"/>
                    <a:pt x="683611" y="511425"/>
                    <a:pt x="646197" y="511425"/>
                  </a:cubicBezTo>
                  <a:lnTo>
                    <a:pt x="443430" y="511425"/>
                  </a:lnTo>
                  <a:lnTo>
                    <a:pt x="443430" y="499233"/>
                  </a:lnTo>
                  <a:lnTo>
                    <a:pt x="634005" y="499233"/>
                  </a:lnTo>
                  <a:cubicBezTo>
                    <a:pt x="671419" y="499233"/>
                    <a:pt x="705436" y="493443"/>
                    <a:pt x="736057" y="481863"/>
                  </a:cubicBezTo>
                  <a:cubicBezTo>
                    <a:pt x="766678" y="470282"/>
                    <a:pt x="792844" y="453859"/>
                    <a:pt x="814558" y="432590"/>
                  </a:cubicBezTo>
                  <a:cubicBezTo>
                    <a:pt x="836271" y="411323"/>
                    <a:pt x="853084" y="385545"/>
                    <a:pt x="864999" y="355259"/>
                  </a:cubicBezTo>
                  <a:cubicBezTo>
                    <a:pt x="876913" y="324972"/>
                    <a:pt x="882870" y="291121"/>
                    <a:pt x="882870" y="253708"/>
                  </a:cubicBezTo>
                  <a:cubicBezTo>
                    <a:pt x="882870" y="231884"/>
                    <a:pt x="881088" y="210950"/>
                    <a:pt x="877526" y="190907"/>
                  </a:cubicBezTo>
                  <a:cubicBezTo>
                    <a:pt x="873962" y="170864"/>
                    <a:pt x="868172" y="152158"/>
                    <a:pt x="860155" y="134787"/>
                  </a:cubicBezTo>
                  <a:close/>
                  <a:moveTo>
                    <a:pt x="419046" y="8017"/>
                  </a:moveTo>
                  <a:lnTo>
                    <a:pt x="617470" y="8017"/>
                  </a:lnTo>
                  <a:cubicBezTo>
                    <a:pt x="649762" y="8017"/>
                    <a:pt x="678434" y="10745"/>
                    <a:pt x="703488" y="16201"/>
                  </a:cubicBezTo>
                  <a:cubicBezTo>
                    <a:pt x="728541" y="21657"/>
                    <a:pt x="750477" y="29396"/>
                    <a:pt x="769295" y="39417"/>
                  </a:cubicBezTo>
                  <a:cubicBezTo>
                    <a:pt x="788113" y="49439"/>
                    <a:pt x="803924" y="61465"/>
                    <a:pt x="816730" y="75494"/>
                  </a:cubicBezTo>
                  <a:cubicBezTo>
                    <a:pt x="829535" y="89524"/>
                    <a:pt x="839946" y="105225"/>
                    <a:pt x="847963" y="122595"/>
                  </a:cubicBezTo>
                  <a:cubicBezTo>
                    <a:pt x="855980" y="139966"/>
                    <a:pt x="861770" y="158672"/>
                    <a:pt x="865334" y="178715"/>
                  </a:cubicBezTo>
                  <a:cubicBezTo>
                    <a:pt x="868896" y="198758"/>
                    <a:pt x="870678" y="219692"/>
                    <a:pt x="870678" y="241516"/>
                  </a:cubicBezTo>
                  <a:cubicBezTo>
                    <a:pt x="870678" y="278929"/>
                    <a:pt x="864721" y="312780"/>
                    <a:pt x="852807" y="343067"/>
                  </a:cubicBezTo>
                  <a:cubicBezTo>
                    <a:pt x="840892" y="373353"/>
                    <a:pt x="824079" y="399131"/>
                    <a:pt x="802366" y="420398"/>
                  </a:cubicBezTo>
                  <a:cubicBezTo>
                    <a:pt x="780652" y="441667"/>
                    <a:pt x="754486" y="458090"/>
                    <a:pt x="723865" y="469671"/>
                  </a:cubicBezTo>
                  <a:cubicBezTo>
                    <a:pt x="693244" y="481251"/>
                    <a:pt x="659227" y="487041"/>
                    <a:pt x="621813" y="487041"/>
                  </a:cubicBezTo>
                  <a:lnTo>
                    <a:pt x="419046" y="487041"/>
                  </a:lnTo>
                  <a:close/>
                  <a:moveTo>
                    <a:pt x="138629" y="0"/>
                  </a:moveTo>
                  <a:cubicBezTo>
                    <a:pt x="171811" y="0"/>
                    <a:pt x="199315" y="3785"/>
                    <a:pt x="221139" y="11357"/>
                  </a:cubicBezTo>
                  <a:cubicBezTo>
                    <a:pt x="242964" y="18929"/>
                    <a:pt x="260334" y="28616"/>
                    <a:pt x="273250" y="40419"/>
                  </a:cubicBezTo>
                  <a:cubicBezTo>
                    <a:pt x="286167" y="52222"/>
                    <a:pt x="295241" y="65362"/>
                    <a:pt x="300475" y="79837"/>
                  </a:cubicBezTo>
                  <a:cubicBezTo>
                    <a:pt x="305709" y="94312"/>
                    <a:pt x="308326" y="108454"/>
                    <a:pt x="308326" y="122261"/>
                  </a:cubicBezTo>
                  <a:cubicBezTo>
                    <a:pt x="308326" y="135623"/>
                    <a:pt x="306544" y="148483"/>
                    <a:pt x="302980" y="160844"/>
                  </a:cubicBezTo>
                  <a:cubicBezTo>
                    <a:pt x="299417" y="173203"/>
                    <a:pt x="293850" y="184505"/>
                    <a:pt x="286278" y="194749"/>
                  </a:cubicBezTo>
                  <a:cubicBezTo>
                    <a:pt x="278706" y="204994"/>
                    <a:pt x="269131" y="213790"/>
                    <a:pt x="257550" y="221139"/>
                  </a:cubicBezTo>
                  <a:cubicBezTo>
                    <a:pt x="245970" y="228488"/>
                    <a:pt x="232162" y="233833"/>
                    <a:pt x="216128" y="237174"/>
                  </a:cubicBezTo>
                  <a:lnTo>
                    <a:pt x="216128" y="238844"/>
                  </a:lnTo>
                  <a:lnTo>
                    <a:pt x="238117" y="245574"/>
                  </a:lnTo>
                  <a:lnTo>
                    <a:pt x="269742" y="233331"/>
                  </a:lnTo>
                  <a:cubicBezTo>
                    <a:pt x="281323" y="225982"/>
                    <a:pt x="290898" y="217186"/>
                    <a:pt x="298470" y="206941"/>
                  </a:cubicBezTo>
                  <a:cubicBezTo>
                    <a:pt x="306042" y="196697"/>
                    <a:pt x="311609" y="185395"/>
                    <a:pt x="315172" y="173036"/>
                  </a:cubicBezTo>
                  <a:cubicBezTo>
                    <a:pt x="318736" y="160675"/>
                    <a:pt x="320518" y="147815"/>
                    <a:pt x="320518" y="134453"/>
                  </a:cubicBezTo>
                  <a:cubicBezTo>
                    <a:pt x="320518" y="120646"/>
                    <a:pt x="317901" y="106504"/>
                    <a:pt x="312667" y="92029"/>
                  </a:cubicBezTo>
                  <a:lnTo>
                    <a:pt x="291500" y="61382"/>
                  </a:lnTo>
                  <a:lnTo>
                    <a:pt x="297634" y="64803"/>
                  </a:lnTo>
                  <a:cubicBezTo>
                    <a:pt x="310551" y="76606"/>
                    <a:pt x="319625" y="89746"/>
                    <a:pt x="324859" y="104221"/>
                  </a:cubicBezTo>
                  <a:cubicBezTo>
                    <a:pt x="330093" y="118696"/>
                    <a:pt x="332710" y="132838"/>
                    <a:pt x="332710" y="146645"/>
                  </a:cubicBezTo>
                  <a:cubicBezTo>
                    <a:pt x="332710" y="160007"/>
                    <a:pt x="330928" y="172867"/>
                    <a:pt x="327364" y="185228"/>
                  </a:cubicBezTo>
                  <a:cubicBezTo>
                    <a:pt x="323801" y="197587"/>
                    <a:pt x="318234" y="208889"/>
                    <a:pt x="310662" y="219133"/>
                  </a:cubicBezTo>
                  <a:cubicBezTo>
                    <a:pt x="303090" y="229378"/>
                    <a:pt x="293515" y="238174"/>
                    <a:pt x="281934" y="245523"/>
                  </a:cubicBezTo>
                  <a:lnTo>
                    <a:pt x="262514" y="253040"/>
                  </a:lnTo>
                  <a:lnTo>
                    <a:pt x="263061" y="253208"/>
                  </a:lnTo>
                  <a:cubicBezTo>
                    <a:pt x="276312" y="260334"/>
                    <a:pt x="287169" y="268908"/>
                    <a:pt x="295631" y="278929"/>
                  </a:cubicBezTo>
                  <a:cubicBezTo>
                    <a:pt x="304094" y="288951"/>
                    <a:pt x="310385" y="300086"/>
                    <a:pt x="314505" y="312334"/>
                  </a:cubicBezTo>
                  <a:cubicBezTo>
                    <a:pt x="318625" y="324583"/>
                    <a:pt x="320685" y="337165"/>
                    <a:pt x="320685" y="350081"/>
                  </a:cubicBezTo>
                  <a:cubicBezTo>
                    <a:pt x="320685" y="371683"/>
                    <a:pt x="316788" y="391392"/>
                    <a:pt x="308993" y="409208"/>
                  </a:cubicBezTo>
                  <a:cubicBezTo>
                    <a:pt x="301199" y="427024"/>
                    <a:pt x="289340" y="442334"/>
                    <a:pt x="273417" y="455139"/>
                  </a:cubicBezTo>
                  <a:cubicBezTo>
                    <a:pt x="257494" y="467945"/>
                    <a:pt x="237396" y="477855"/>
                    <a:pt x="213121" y="484870"/>
                  </a:cubicBezTo>
                  <a:cubicBezTo>
                    <a:pt x="188848" y="491885"/>
                    <a:pt x="160231" y="495392"/>
                    <a:pt x="127271" y="495392"/>
                  </a:cubicBezTo>
                  <a:cubicBezTo>
                    <a:pt x="113687" y="495392"/>
                    <a:pt x="100715" y="494780"/>
                    <a:pt x="88355" y="493555"/>
                  </a:cubicBezTo>
                  <a:cubicBezTo>
                    <a:pt x="75995" y="492330"/>
                    <a:pt x="64360" y="490715"/>
                    <a:pt x="53447" y="488711"/>
                  </a:cubicBezTo>
                  <a:cubicBezTo>
                    <a:pt x="42535" y="486707"/>
                    <a:pt x="32569" y="484424"/>
                    <a:pt x="23550" y="481863"/>
                  </a:cubicBezTo>
                  <a:cubicBezTo>
                    <a:pt x="14531" y="479302"/>
                    <a:pt x="6680" y="476685"/>
                    <a:pt x="0" y="474013"/>
                  </a:cubicBezTo>
                  <a:lnTo>
                    <a:pt x="0" y="362442"/>
                  </a:lnTo>
                  <a:cubicBezTo>
                    <a:pt x="7349" y="366896"/>
                    <a:pt x="15366" y="370904"/>
                    <a:pt x="24051" y="374467"/>
                  </a:cubicBezTo>
                  <a:cubicBezTo>
                    <a:pt x="32736" y="378030"/>
                    <a:pt x="41755" y="381037"/>
                    <a:pt x="51109" y="383486"/>
                  </a:cubicBezTo>
                  <a:cubicBezTo>
                    <a:pt x="60462" y="385936"/>
                    <a:pt x="70094" y="387829"/>
                    <a:pt x="80004" y="389165"/>
                  </a:cubicBezTo>
                  <a:cubicBezTo>
                    <a:pt x="89914" y="390501"/>
                    <a:pt x="99657" y="391169"/>
                    <a:pt x="109233" y="391169"/>
                  </a:cubicBezTo>
                  <a:cubicBezTo>
                    <a:pt x="122150" y="391169"/>
                    <a:pt x="133061" y="389945"/>
                    <a:pt x="141969" y="387494"/>
                  </a:cubicBezTo>
                  <a:cubicBezTo>
                    <a:pt x="150877" y="385045"/>
                    <a:pt x="158115" y="381704"/>
                    <a:pt x="163682" y="377473"/>
                  </a:cubicBezTo>
                  <a:cubicBezTo>
                    <a:pt x="169250" y="373242"/>
                    <a:pt x="173314" y="368232"/>
                    <a:pt x="175875" y="362442"/>
                  </a:cubicBezTo>
                  <a:cubicBezTo>
                    <a:pt x="178437" y="356651"/>
                    <a:pt x="179717" y="350527"/>
                    <a:pt x="179717" y="344068"/>
                  </a:cubicBezTo>
                  <a:lnTo>
                    <a:pt x="174889" y="329268"/>
                  </a:lnTo>
                  <a:lnTo>
                    <a:pt x="148983" y="321686"/>
                  </a:lnTo>
                  <a:cubicBezTo>
                    <a:pt x="138962" y="320128"/>
                    <a:pt x="129052" y="319348"/>
                    <a:pt x="119253" y="319348"/>
                  </a:cubicBezTo>
                  <a:lnTo>
                    <a:pt x="73154" y="319348"/>
                  </a:lnTo>
                  <a:lnTo>
                    <a:pt x="73154" y="307156"/>
                  </a:lnTo>
                  <a:lnTo>
                    <a:pt x="107061" y="307156"/>
                  </a:lnTo>
                  <a:cubicBezTo>
                    <a:pt x="116860" y="307156"/>
                    <a:pt x="126770" y="307936"/>
                    <a:pt x="136791" y="309494"/>
                  </a:cubicBezTo>
                  <a:cubicBezTo>
                    <a:pt x="146812" y="311053"/>
                    <a:pt x="155943" y="313726"/>
                    <a:pt x="164183" y="317511"/>
                  </a:cubicBezTo>
                  <a:lnTo>
                    <a:pt x="173311" y="324433"/>
                  </a:lnTo>
                  <a:lnTo>
                    <a:pt x="172034" y="320518"/>
                  </a:lnTo>
                  <a:cubicBezTo>
                    <a:pt x="166912" y="314171"/>
                    <a:pt x="160231" y="309105"/>
                    <a:pt x="151991" y="305319"/>
                  </a:cubicBezTo>
                  <a:cubicBezTo>
                    <a:pt x="143751" y="301534"/>
                    <a:pt x="134620" y="298860"/>
                    <a:pt x="124599" y="297302"/>
                  </a:cubicBezTo>
                  <a:cubicBezTo>
                    <a:pt x="114578" y="295743"/>
                    <a:pt x="104668" y="294964"/>
                    <a:pt x="94869" y="294964"/>
                  </a:cubicBezTo>
                  <a:lnTo>
                    <a:pt x="48770" y="294964"/>
                  </a:lnTo>
                  <a:lnTo>
                    <a:pt x="48770" y="190072"/>
                  </a:lnTo>
                  <a:lnTo>
                    <a:pt x="89524" y="190072"/>
                  </a:lnTo>
                  <a:cubicBezTo>
                    <a:pt x="116471" y="190072"/>
                    <a:pt x="136347" y="185898"/>
                    <a:pt x="149152" y="177546"/>
                  </a:cubicBezTo>
                  <a:cubicBezTo>
                    <a:pt x="161957" y="169195"/>
                    <a:pt x="168359" y="158338"/>
                    <a:pt x="168359" y="144976"/>
                  </a:cubicBezTo>
                  <a:lnTo>
                    <a:pt x="163905" y="135760"/>
                  </a:lnTo>
                  <a:lnTo>
                    <a:pt x="133617" y="128273"/>
                  </a:lnTo>
                  <a:cubicBezTo>
                    <a:pt x="124263" y="128273"/>
                    <a:pt x="115244" y="129052"/>
                    <a:pt x="106559" y="130611"/>
                  </a:cubicBezTo>
                  <a:cubicBezTo>
                    <a:pt x="97874" y="132170"/>
                    <a:pt x="89634" y="134230"/>
                    <a:pt x="81840" y="136791"/>
                  </a:cubicBezTo>
                  <a:cubicBezTo>
                    <a:pt x="74045" y="139352"/>
                    <a:pt x="66696" y="142191"/>
                    <a:pt x="59793" y="145309"/>
                  </a:cubicBezTo>
                  <a:cubicBezTo>
                    <a:pt x="52889" y="148427"/>
                    <a:pt x="46542" y="151656"/>
                    <a:pt x="40752" y="154996"/>
                  </a:cubicBezTo>
                  <a:lnTo>
                    <a:pt x="40752" y="136601"/>
                  </a:lnTo>
                  <a:lnTo>
                    <a:pt x="47601" y="133117"/>
                  </a:lnTo>
                  <a:cubicBezTo>
                    <a:pt x="54504" y="129999"/>
                    <a:pt x="61853" y="127160"/>
                    <a:pt x="69648" y="124599"/>
                  </a:cubicBezTo>
                  <a:cubicBezTo>
                    <a:pt x="77442" y="122038"/>
                    <a:pt x="85682" y="119978"/>
                    <a:pt x="94367" y="118419"/>
                  </a:cubicBezTo>
                  <a:cubicBezTo>
                    <a:pt x="103052" y="116860"/>
                    <a:pt x="112071" y="116081"/>
                    <a:pt x="121425" y="116081"/>
                  </a:cubicBezTo>
                  <a:lnTo>
                    <a:pt x="158867" y="125336"/>
                  </a:lnTo>
                  <a:lnTo>
                    <a:pt x="153829" y="114912"/>
                  </a:lnTo>
                  <a:cubicBezTo>
                    <a:pt x="144141" y="107563"/>
                    <a:pt x="129276" y="103889"/>
                    <a:pt x="109233" y="103889"/>
                  </a:cubicBezTo>
                  <a:cubicBezTo>
                    <a:pt x="99879" y="103889"/>
                    <a:pt x="90860" y="104668"/>
                    <a:pt x="82175" y="106227"/>
                  </a:cubicBezTo>
                  <a:cubicBezTo>
                    <a:pt x="73490" y="107786"/>
                    <a:pt x="65250" y="109846"/>
                    <a:pt x="57456" y="112407"/>
                  </a:cubicBezTo>
                  <a:cubicBezTo>
                    <a:pt x="49661" y="114968"/>
                    <a:pt x="42312" y="117807"/>
                    <a:pt x="35409" y="120925"/>
                  </a:cubicBezTo>
                  <a:cubicBezTo>
                    <a:pt x="28505" y="124043"/>
                    <a:pt x="22158" y="127272"/>
                    <a:pt x="16368" y="130612"/>
                  </a:cubicBezTo>
                  <a:lnTo>
                    <a:pt x="16368" y="24051"/>
                  </a:lnTo>
                  <a:cubicBezTo>
                    <a:pt x="22826" y="21378"/>
                    <a:pt x="30286" y="18651"/>
                    <a:pt x="38749" y="15867"/>
                  </a:cubicBezTo>
                  <a:cubicBezTo>
                    <a:pt x="47212" y="13083"/>
                    <a:pt x="56621" y="10522"/>
                    <a:pt x="66976" y="8184"/>
                  </a:cubicBezTo>
                  <a:cubicBezTo>
                    <a:pt x="77331" y="5845"/>
                    <a:pt x="88522" y="3897"/>
                    <a:pt x="100548" y="2338"/>
                  </a:cubicBezTo>
                  <a:cubicBezTo>
                    <a:pt x="112574" y="779"/>
                    <a:pt x="125268" y="0"/>
                    <a:pt x="13862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Standards"/>
          <p:cNvGrpSpPr/>
          <p:nvPr/>
        </p:nvGrpSpPr>
        <p:grpSpPr>
          <a:xfrm>
            <a:off x="3661046" y="3706870"/>
            <a:ext cx="1371600" cy="1371600"/>
            <a:chOff x="820522" y="3134716"/>
            <a:chExt cx="1371600" cy="1371600"/>
          </a:xfrm>
        </p:grpSpPr>
        <p:sp>
          <p:nvSpPr>
            <p:cNvPr id="71" name="Green Square Tile"/>
            <p:cNvSpPr>
              <a:spLocks noChangeAspect="1"/>
            </p:cNvSpPr>
            <p:nvPr/>
          </p:nvSpPr>
          <p:spPr>
            <a:xfrm>
              <a:off x="820522" y="3134716"/>
              <a:ext cx="1371600" cy="1371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Standards</a:t>
              </a:r>
            </a:p>
          </p:txBody>
        </p:sp>
        <p:sp>
          <p:nvSpPr>
            <p:cNvPr id="70" name="Freeform 69"/>
            <p:cNvSpPr/>
            <p:nvPr/>
          </p:nvSpPr>
          <p:spPr>
            <a:xfrm flipH="1">
              <a:off x="1276589" y="3298489"/>
              <a:ext cx="459466" cy="617896"/>
            </a:xfrm>
            <a:custGeom>
              <a:avLst/>
              <a:gdLst>
                <a:gd name="connsiteX0" fmla="*/ 645725 w 1443849"/>
                <a:gd name="connsiteY0" fmla="*/ 325692 h 1941705"/>
                <a:gd name="connsiteX1" fmla="*/ 869245 w 1443849"/>
                <a:gd name="connsiteY1" fmla="*/ 1265492 h 1941705"/>
                <a:gd name="connsiteX2" fmla="*/ 1057205 w 1443849"/>
                <a:gd name="connsiteY2" fmla="*/ 970852 h 1941705"/>
                <a:gd name="connsiteX3" fmla="*/ 1260405 w 1443849"/>
                <a:gd name="connsiteY3" fmla="*/ 1265492 h 1941705"/>
                <a:gd name="connsiteX4" fmla="*/ 833685 w 1443849"/>
                <a:gd name="connsiteY4" fmla="*/ 1616012 h 1941705"/>
                <a:gd name="connsiteX5" fmla="*/ 183445 w 1443849"/>
                <a:gd name="connsiteY5" fmla="*/ 615252 h 1941705"/>
                <a:gd name="connsiteX6" fmla="*/ 645725 w 1443849"/>
                <a:gd name="connsiteY6" fmla="*/ 325692 h 1941705"/>
                <a:gd name="connsiteX7" fmla="*/ 721925 w 1443849"/>
                <a:gd name="connsiteY7" fmla="*/ 0 h 1941705"/>
                <a:gd name="connsiteX8" fmla="*/ 644479 w 1443849"/>
                <a:gd name="connsiteY8" fmla="*/ 40816 h 1941705"/>
                <a:gd name="connsiteX9" fmla="*/ 902 w 1443849"/>
                <a:gd name="connsiteY9" fmla="*/ 309954 h 1941705"/>
                <a:gd name="connsiteX10" fmla="*/ 592336 w 1443849"/>
                <a:gd name="connsiteY10" fmla="*/ 1930325 h 1941705"/>
                <a:gd name="connsiteX11" fmla="*/ 721925 w 1443849"/>
                <a:gd name="connsiteY11" fmla="*/ 1941705 h 1941705"/>
                <a:gd name="connsiteX12" fmla="*/ 851513 w 1443849"/>
                <a:gd name="connsiteY12" fmla="*/ 1930325 h 1941705"/>
                <a:gd name="connsiteX13" fmla="*/ 1442947 w 1443849"/>
                <a:gd name="connsiteY13" fmla="*/ 309954 h 1941705"/>
                <a:gd name="connsiteX14" fmla="*/ 799370 w 1443849"/>
                <a:gd name="connsiteY14" fmla="*/ 40816 h 194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849" h="1941705">
                  <a:moveTo>
                    <a:pt x="645725" y="325692"/>
                  </a:moveTo>
                  <a:cubicBezTo>
                    <a:pt x="684672" y="654199"/>
                    <a:pt x="774418" y="957305"/>
                    <a:pt x="869245" y="1265492"/>
                  </a:cubicBezTo>
                  <a:lnTo>
                    <a:pt x="1057205" y="970852"/>
                  </a:lnTo>
                  <a:cubicBezTo>
                    <a:pt x="1104618" y="1130025"/>
                    <a:pt x="1172352" y="1207919"/>
                    <a:pt x="1260405" y="1265492"/>
                  </a:cubicBezTo>
                  <a:cubicBezTo>
                    <a:pt x="1123245" y="1331532"/>
                    <a:pt x="945445" y="1463612"/>
                    <a:pt x="833685" y="1616012"/>
                  </a:cubicBezTo>
                  <a:cubicBezTo>
                    <a:pt x="657578" y="1272265"/>
                    <a:pt x="425592" y="903119"/>
                    <a:pt x="183445" y="615252"/>
                  </a:cubicBezTo>
                  <a:cubicBezTo>
                    <a:pt x="347698" y="544132"/>
                    <a:pt x="527192" y="467932"/>
                    <a:pt x="645725" y="325692"/>
                  </a:cubicBezTo>
                  <a:close/>
                  <a:moveTo>
                    <a:pt x="721925" y="0"/>
                  </a:moveTo>
                  <a:lnTo>
                    <a:pt x="644479" y="40816"/>
                  </a:lnTo>
                  <a:cubicBezTo>
                    <a:pt x="472597" y="148909"/>
                    <a:pt x="407322" y="302952"/>
                    <a:pt x="902" y="309954"/>
                  </a:cubicBezTo>
                  <a:cubicBezTo>
                    <a:pt x="902" y="797591"/>
                    <a:pt x="-48941" y="1808503"/>
                    <a:pt x="592336" y="1930325"/>
                  </a:cubicBezTo>
                  <a:lnTo>
                    <a:pt x="721925" y="1941705"/>
                  </a:lnTo>
                  <a:lnTo>
                    <a:pt x="851513" y="1930325"/>
                  </a:lnTo>
                  <a:cubicBezTo>
                    <a:pt x="1492790" y="1808503"/>
                    <a:pt x="1442947" y="797591"/>
                    <a:pt x="1442947" y="309954"/>
                  </a:cubicBezTo>
                  <a:cubicBezTo>
                    <a:pt x="1036528" y="302952"/>
                    <a:pt x="971253" y="148909"/>
                    <a:pt x="799370" y="4081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Crowdfunding"/>
          <p:cNvGrpSpPr/>
          <p:nvPr/>
        </p:nvGrpSpPr>
        <p:grpSpPr>
          <a:xfrm>
            <a:off x="3665860" y="5239574"/>
            <a:ext cx="1371600" cy="1371600"/>
            <a:chOff x="2450877" y="3134716"/>
            <a:chExt cx="1371600" cy="1371600"/>
          </a:xfrm>
        </p:grpSpPr>
        <p:sp>
          <p:nvSpPr>
            <p:cNvPr id="82" name="Purple Square Tile"/>
            <p:cNvSpPr>
              <a:spLocks noChangeAspect="1"/>
            </p:cNvSpPr>
            <p:nvPr/>
          </p:nvSpPr>
          <p:spPr>
            <a:xfrm>
              <a:off x="2450877" y="3134716"/>
              <a:ext cx="1371600" cy="13716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err="1"/>
                <a:t>Crowdfunding</a:t>
              </a:r>
              <a:endParaRPr lang="en-US" sz="1400" dirty="0"/>
            </a:p>
          </p:txBody>
        </p:sp>
        <p:sp>
          <p:nvSpPr>
            <p:cNvPr id="85" name="Freeform 84"/>
            <p:cNvSpPr/>
            <p:nvPr/>
          </p:nvSpPr>
          <p:spPr>
            <a:xfrm>
              <a:off x="2963082" y="3298489"/>
              <a:ext cx="337563" cy="617896"/>
            </a:xfrm>
            <a:custGeom>
              <a:avLst/>
              <a:gdLst/>
              <a:ahLst/>
              <a:cxnLst/>
              <a:rect l="l" t="t" r="r" b="b"/>
              <a:pathLst>
                <a:path w="439787" h="805012">
                  <a:moveTo>
                    <a:pt x="175468" y="0"/>
                  </a:moveTo>
                  <a:lnTo>
                    <a:pt x="281285" y="0"/>
                  </a:lnTo>
                  <a:lnTo>
                    <a:pt x="281285" y="84386"/>
                  </a:lnTo>
                  <a:cubicBezTo>
                    <a:pt x="308074" y="85874"/>
                    <a:pt x="332333" y="88404"/>
                    <a:pt x="354062" y="91976"/>
                  </a:cubicBezTo>
                  <a:cubicBezTo>
                    <a:pt x="375791" y="95548"/>
                    <a:pt x="393948" y="99715"/>
                    <a:pt x="408533" y="104478"/>
                  </a:cubicBezTo>
                  <a:lnTo>
                    <a:pt x="408533" y="266998"/>
                  </a:lnTo>
                  <a:cubicBezTo>
                    <a:pt x="399901" y="261640"/>
                    <a:pt x="389632" y="256133"/>
                    <a:pt x="377726" y="250478"/>
                  </a:cubicBezTo>
                  <a:cubicBezTo>
                    <a:pt x="365819" y="244823"/>
                    <a:pt x="352871" y="239688"/>
                    <a:pt x="338882" y="235074"/>
                  </a:cubicBezTo>
                  <a:cubicBezTo>
                    <a:pt x="324892" y="230461"/>
                    <a:pt x="310158" y="226740"/>
                    <a:pt x="294680" y="223912"/>
                  </a:cubicBezTo>
                  <a:cubicBezTo>
                    <a:pt x="279201" y="221084"/>
                    <a:pt x="263575" y="219671"/>
                    <a:pt x="247799" y="219671"/>
                  </a:cubicBezTo>
                  <a:cubicBezTo>
                    <a:pt x="238869" y="219671"/>
                    <a:pt x="230981" y="220787"/>
                    <a:pt x="224135" y="223019"/>
                  </a:cubicBezTo>
                  <a:cubicBezTo>
                    <a:pt x="217289" y="225252"/>
                    <a:pt x="211559" y="228228"/>
                    <a:pt x="206945" y="231949"/>
                  </a:cubicBezTo>
                  <a:cubicBezTo>
                    <a:pt x="202332" y="235670"/>
                    <a:pt x="198834" y="239911"/>
                    <a:pt x="196453" y="244674"/>
                  </a:cubicBezTo>
                  <a:cubicBezTo>
                    <a:pt x="194072" y="249436"/>
                    <a:pt x="192881" y="254496"/>
                    <a:pt x="192881" y="259854"/>
                  </a:cubicBezTo>
                  <a:cubicBezTo>
                    <a:pt x="192881" y="264617"/>
                    <a:pt x="193551" y="269454"/>
                    <a:pt x="194890" y="274365"/>
                  </a:cubicBezTo>
                  <a:cubicBezTo>
                    <a:pt x="196230" y="279276"/>
                    <a:pt x="199430" y="284485"/>
                    <a:pt x="204490" y="289992"/>
                  </a:cubicBezTo>
                  <a:cubicBezTo>
                    <a:pt x="209550" y="295499"/>
                    <a:pt x="217215" y="301303"/>
                    <a:pt x="227484" y="307405"/>
                  </a:cubicBezTo>
                  <a:cubicBezTo>
                    <a:pt x="237753" y="313507"/>
                    <a:pt x="251817" y="320278"/>
                    <a:pt x="269676" y="327720"/>
                  </a:cubicBezTo>
                  <a:cubicBezTo>
                    <a:pt x="301526" y="340817"/>
                    <a:pt x="328315" y="354583"/>
                    <a:pt x="350044" y="369020"/>
                  </a:cubicBezTo>
                  <a:cubicBezTo>
                    <a:pt x="371773" y="383456"/>
                    <a:pt x="389260" y="398711"/>
                    <a:pt x="402506" y="414784"/>
                  </a:cubicBezTo>
                  <a:cubicBezTo>
                    <a:pt x="415751" y="430858"/>
                    <a:pt x="425276" y="447675"/>
                    <a:pt x="431081" y="465237"/>
                  </a:cubicBezTo>
                  <a:cubicBezTo>
                    <a:pt x="436885" y="482799"/>
                    <a:pt x="439787" y="501253"/>
                    <a:pt x="439787" y="520601"/>
                  </a:cubicBezTo>
                  <a:cubicBezTo>
                    <a:pt x="439787" y="535484"/>
                    <a:pt x="437406" y="551855"/>
                    <a:pt x="432643" y="569714"/>
                  </a:cubicBezTo>
                  <a:cubicBezTo>
                    <a:pt x="427881" y="587574"/>
                    <a:pt x="419546" y="604987"/>
                    <a:pt x="407640" y="621953"/>
                  </a:cubicBezTo>
                  <a:cubicBezTo>
                    <a:pt x="395734" y="638920"/>
                    <a:pt x="379512" y="654546"/>
                    <a:pt x="358973" y="668834"/>
                  </a:cubicBezTo>
                  <a:cubicBezTo>
                    <a:pt x="338435" y="683121"/>
                    <a:pt x="312539" y="694284"/>
                    <a:pt x="281285" y="702320"/>
                  </a:cubicBezTo>
                  <a:lnTo>
                    <a:pt x="281285" y="805012"/>
                  </a:lnTo>
                  <a:lnTo>
                    <a:pt x="175468" y="805012"/>
                  </a:lnTo>
                  <a:lnTo>
                    <a:pt x="175468" y="714375"/>
                  </a:lnTo>
                  <a:cubicBezTo>
                    <a:pt x="160288" y="714078"/>
                    <a:pt x="143991" y="712887"/>
                    <a:pt x="126578" y="710803"/>
                  </a:cubicBezTo>
                  <a:cubicBezTo>
                    <a:pt x="109165" y="708720"/>
                    <a:pt x="92571" y="705967"/>
                    <a:pt x="76795" y="702544"/>
                  </a:cubicBezTo>
                  <a:cubicBezTo>
                    <a:pt x="61019" y="699120"/>
                    <a:pt x="46955" y="695251"/>
                    <a:pt x="34602" y="690935"/>
                  </a:cubicBezTo>
                  <a:cubicBezTo>
                    <a:pt x="22250" y="686619"/>
                    <a:pt x="13394" y="682228"/>
                    <a:pt x="8037" y="677764"/>
                  </a:cubicBezTo>
                  <a:lnTo>
                    <a:pt x="8037" y="510332"/>
                  </a:lnTo>
                  <a:cubicBezTo>
                    <a:pt x="36016" y="530870"/>
                    <a:pt x="65187" y="547316"/>
                    <a:pt x="95548" y="559669"/>
                  </a:cubicBezTo>
                  <a:cubicBezTo>
                    <a:pt x="125909" y="572021"/>
                    <a:pt x="156567" y="578198"/>
                    <a:pt x="187523" y="578198"/>
                  </a:cubicBezTo>
                  <a:cubicBezTo>
                    <a:pt x="196751" y="578198"/>
                    <a:pt x="204639" y="576933"/>
                    <a:pt x="211187" y="574403"/>
                  </a:cubicBezTo>
                  <a:cubicBezTo>
                    <a:pt x="217735" y="571872"/>
                    <a:pt x="223019" y="568598"/>
                    <a:pt x="227037" y="564580"/>
                  </a:cubicBezTo>
                  <a:cubicBezTo>
                    <a:pt x="231056" y="560562"/>
                    <a:pt x="233958" y="555948"/>
                    <a:pt x="235744" y="550739"/>
                  </a:cubicBezTo>
                  <a:cubicBezTo>
                    <a:pt x="237530" y="545530"/>
                    <a:pt x="238423" y="540246"/>
                    <a:pt x="238423" y="534889"/>
                  </a:cubicBezTo>
                  <a:cubicBezTo>
                    <a:pt x="238423" y="528935"/>
                    <a:pt x="237604" y="523354"/>
                    <a:pt x="235967" y="518145"/>
                  </a:cubicBezTo>
                  <a:cubicBezTo>
                    <a:pt x="234330" y="512936"/>
                    <a:pt x="230311" y="507504"/>
                    <a:pt x="223912" y="501849"/>
                  </a:cubicBezTo>
                  <a:cubicBezTo>
                    <a:pt x="217512" y="496193"/>
                    <a:pt x="208062" y="490091"/>
                    <a:pt x="195560" y="483543"/>
                  </a:cubicBezTo>
                  <a:cubicBezTo>
                    <a:pt x="183059" y="476994"/>
                    <a:pt x="165943" y="469553"/>
                    <a:pt x="144214" y="461219"/>
                  </a:cubicBezTo>
                  <a:cubicBezTo>
                    <a:pt x="118021" y="450801"/>
                    <a:pt x="95771" y="438894"/>
                    <a:pt x="77465" y="425500"/>
                  </a:cubicBezTo>
                  <a:cubicBezTo>
                    <a:pt x="59159" y="412105"/>
                    <a:pt x="44276" y="397595"/>
                    <a:pt x="32817" y="381968"/>
                  </a:cubicBezTo>
                  <a:cubicBezTo>
                    <a:pt x="21357" y="366341"/>
                    <a:pt x="13022" y="349746"/>
                    <a:pt x="7813" y="332185"/>
                  </a:cubicBezTo>
                  <a:cubicBezTo>
                    <a:pt x="2604" y="314623"/>
                    <a:pt x="0" y="296317"/>
                    <a:pt x="0" y="277267"/>
                  </a:cubicBezTo>
                  <a:cubicBezTo>
                    <a:pt x="0" y="252264"/>
                    <a:pt x="4093" y="229270"/>
                    <a:pt x="12278" y="208285"/>
                  </a:cubicBezTo>
                  <a:cubicBezTo>
                    <a:pt x="20464" y="187300"/>
                    <a:pt x="32147" y="168771"/>
                    <a:pt x="47327" y="152698"/>
                  </a:cubicBezTo>
                  <a:cubicBezTo>
                    <a:pt x="62508" y="136624"/>
                    <a:pt x="80888" y="123156"/>
                    <a:pt x="102468" y="112291"/>
                  </a:cubicBezTo>
                  <a:cubicBezTo>
                    <a:pt x="124048" y="101427"/>
                    <a:pt x="148382" y="93613"/>
                    <a:pt x="175468" y="888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Toolsets"/>
          <p:cNvGrpSpPr/>
          <p:nvPr/>
        </p:nvGrpSpPr>
        <p:grpSpPr>
          <a:xfrm>
            <a:off x="5410199" y="5247269"/>
            <a:ext cx="1371600" cy="1371600"/>
            <a:chOff x="4078794" y="3134716"/>
            <a:chExt cx="1371600" cy="1371600"/>
          </a:xfrm>
        </p:grpSpPr>
        <p:sp>
          <p:nvSpPr>
            <p:cNvPr id="86" name="Orange Square Tile"/>
            <p:cNvSpPr>
              <a:spLocks noChangeAspect="1"/>
            </p:cNvSpPr>
            <p:nvPr/>
          </p:nvSpPr>
          <p:spPr>
            <a:xfrm>
              <a:off x="4078794" y="3134716"/>
              <a:ext cx="1371600" cy="1371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t>Toolsets &amp; Libraries</a:t>
              </a:r>
            </a:p>
          </p:txBody>
        </p:sp>
        <p:sp>
          <p:nvSpPr>
            <p:cNvPr id="87" name="Tools Icon"/>
            <p:cNvSpPr>
              <a:spLocks noChangeAspect="1" noEditPoints="1"/>
            </p:cNvSpPr>
            <p:nvPr/>
          </p:nvSpPr>
          <p:spPr bwMode="auto">
            <a:xfrm>
              <a:off x="4451532" y="3311219"/>
              <a:ext cx="626123" cy="626123"/>
            </a:xfrm>
            <a:custGeom>
              <a:avLst/>
              <a:gdLst>
                <a:gd name="T0" fmla="*/ 6840 w 13044"/>
                <a:gd name="T1" fmla="*/ 1034 h 12818"/>
                <a:gd name="T2" fmla="*/ 6025 w 13044"/>
                <a:gd name="T3" fmla="*/ 4848 h 12818"/>
                <a:gd name="T4" fmla="*/ 6836 w 13044"/>
                <a:gd name="T5" fmla="*/ 4771 h 12818"/>
                <a:gd name="T6" fmla="*/ 7429 w 13044"/>
                <a:gd name="T7" fmla="*/ 4771 h 12818"/>
                <a:gd name="T8" fmla="*/ 8169 w 13044"/>
                <a:gd name="T9" fmla="*/ 5511 h 12818"/>
                <a:gd name="T10" fmla="*/ 8179 w 13044"/>
                <a:gd name="T11" fmla="*/ 6242 h 12818"/>
                <a:gd name="T12" fmla="*/ 8928 w 13044"/>
                <a:gd name="T13" fmla="*/ 6270 h 12818"/>
                <a:gd name="T14" fmla="*/ 9653 w 13044"/>
                <a:gd name="T15" fmla="*/ 6995 h 12818"/>
                <a:gd name="T16" fmla="*/ 12634 w 13044"/>
                <a:gd name="T17" fmla="*/ 2386 h 12818"/>
                <a:gd name="T18" fmla="*/ 10515 w 13044"/>
                <a:gd name="T19" fmla="*/ 4506 h 12818"/>
                <a:gd name="T20" fmla="*/ 8330 w 13044"/>
                <a:gd name="T21" fmla="*/ 2321 h 12818"/>
                <a:gd name="T22" fmla="*/ 10459 w 13044"/>
                <a:gd name="T23" fmla="*/ 192 h 12818"/>
                <a:gd name="T24" fmla="*/ 671 w 13044"/>
                <a:gd name="T25" fmla="*/ 235 h 12818"/>
                <a:gd name="T26" fmla="*/ 375 w 13044"/>
                <a:gd name="T27" fmla="*/ 532 h 12818"/>
                <a:gd name="T28" fmla="*/ 1755 w 13044"/>
                <a:gd name="T29" fmla="*/ 2503 h 12818"/>
                <a:gd name="T30" fmla="*/ 5920 w 13044"/>
                <a:gd name="T31" fmla="*/ 6279 h 12818"/>
                <a:gd name="T32" fmla="*/ 5735 w 13044"/>
                <a:gd name="T33" fmla="*/ 7557 h 12818"/>
                <a:gd name="T34" fmla="*/ 6864 w 13044"/>
                <a:gd name="T35" fmla="*/ 8686 h 12818"/>
                <a:gd name="T36" fmla="*/ 12501 w 13044"/>
                <a:gd name="T37" fmla="*/ 10436 h 12818"/>
                <a:gd name="T38" fmla="*/ 7882 w 13044"/>
                <a:gd name="T39" fmla="*/ 6538 h 12818"/>
                <a:gd name="T40" fmla="*/ 7133 w 13044"/>
                <a:gd name="T41" fmla="*/ 5067 h 12818"/>
                <a:gd name="T42" fmla="*/ 2421 w 13044"/>
                <a:gd name="T43" fmla="*/ 1837 h 12818"/>
                <a:gd name="T44" fmla="*/ 2449 w 13044"/>
                <a:gd name="T45" fmla="*/ 1180 h 12818"/>
                <a:gd name="T46" fmla="*/ 4960 w 13044"/>
                <a:gd name="T47" fmla="*/ 5912 h 12818"/>
                <a:gd name="T48" fmla="*/ 537 w 13044"/>
                <a:gd name="T49" fmla="*/ 10337 h 12818"/>
                <a:gd name="T50" fmla="*/ 2480 w 13044"/>
                <a:gd name="T51" fmla="*/ 12281 h 12818"/>
                <a:gd name="T52" fmla="*/ 6483 w 13044"/>
                <a:gd name="T53" fmla="*/ 8278 h 12818"/>
                <a:gd name="T54" fmla="*/ 5874 w 13044"/>
                <a:gd name="T55" fmla="*/ 7955 h 12818"/>
                <a:gd name="T56" fmla="*/ 5438 w 13044"/>
                <a:gd name="T57" fmla="*/ 7853 h 12818"/>
                <a:gd name="T58" fmla="*/ 4596 w 13044"/>
                <a:gd name="T59" fmla="*/ 7010 h 12818"/>
                <a:gd name="T60" fmla="*/ 5327 w 13044"/>
                <a:gd name="T61" fmla="*/ 6279 h 12818"/>
                <a:gd name="T62" fmla="*/ 1508 w 13044"/>
                <a:gd name="T63" fmla="*/ 10432 h 12818"/>
                <a:gd name="T64" fmla="*/ 2128 w 13044"/>
                <a:gd name="T65" fmla="*/ 11929 h 12818"/>
                <a:gd name="T66" fmla="*/ 888 w 13044"/>
                <a:gd name="T67" fmla="*/ 10689 h 1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044" h="12818">
                  <a:moveTo>
                    <a:pt x="9274" y="6"/>
                  </a:moveTo>
                  <a:cubicBezTo>
                    <a:pt x="8392" y="19"/>
                    <a:pt x="7512" y="362"/>
                    <a:pt x="6840" y="1034"/>
                  </a:cubicBezTo>
                  <a:cubicBezTo>
                    <a:pt x="5817" y="2057"/>
                    <a:pt x="5555" y="3548"/>
                    <a:pt x="6062" y="4811"/>
                  </a:cubicBezTo>
                  <a:lnTo>
                    <a:pt x="6025" y="4848"/>
                  </a:lnTo>
                  <a:lnTo>
                    <a:pt x="6392" y="5215"/>
                  </a:lnTo>
                  <a:lnTo>
                    <a:pt x="6836" y="4771"/>
                  </a:lnTo>
                  <a:lnTo>
                    <a:pt x="7133" y="4475"/>
                  </a:lnTo>
                  <a:lnTo>
                    <a:pt x="7429" y="4771"/>
                  </a:lnTo>
                  <a:lnTo>
                    <a:pt x="7975" y="5317"/>
                  </a:lnTo>
                  <a:lnTo>
                    <a:pt x="8169" y="5511"/>
                  </a:lnTo>
                  <a:lnTo>
                    <a:pt x="8067" y="5761"/>
                  </a:lnTo>
                  <a:cubicBezTo>
                    <a:pt x="8008" y="5922"/>
                    <a:pt x="8045" y="6108"/>
                    <a:pt x="8179" y="6242"/>
                  </a:cubicBezTo>
                  <a:cubicBezTo>
                    <a:pt x="8313" y="6377"/>
                    <a:pt x="8518" y="6411"/>
                    <a:pt x="8678" y="6353"/>
                  </a:cubicBezTo>
                  <a:lnTo>
                    <a:pt x="8928" y="6270"/>
                  </a:lnTo>
                  <a:lnTo>
                    <a:pt x="9113" y="6456"/>
                  </a:lnTo>
                  <a:lnTo>
                    <a:pt x="9653" y="6995"/>
                  </a:lnTo>
                  <a:cubicBezTo>
                    <a:pt x="10433" y="6921"/>
                    <a:pt x="11193" y="6586"/>
                    <a:pt x="11792" y="5986"/>
                  </a:cubicBezTo>
                  <a:cubicBezTo>
                    <a:pt x="12764" y="5014"/>
                    <a:pt x="13044" y="3609"/>
                    <a:pt x="12634" y="2386"/>
                  </a:cubicBezTo>
                  <a:lnTo>
                    <a:pt x="10561" y="4460"/>
                  </a:lnTo>
                  <a:cubicBezTo>
                    <a:pt x="10546" y="4476"/>
                    <a:pt x="10537" y="4507"/>
                    <a:pt x="10515" y="4506"/>
                  </a:cubicBezTo>
                  <a:lnTo>
                    <a:pt x="8450" y="4386"/>
                  </a:lnTo>
                  <a:lnTo>
                    <a:pt x="8330" y="2321"/>
                  </a:lnTo>
                  <a:cubicBezTo>
                    <a:pt x="8329" y="2299"/>
                    <a:pt x="8360" y="2290"/>
                    <a:pt x="8376" y="2275"/>
                  </a:cubicBezTo>
                  <a:lnTo>
                    <a:pt x="10459" y="192"/>
                  </a:lnTo>
                  <a:cubicBezTo>
                    <a:pt x="10076" y="62"/>
                    <a:pt x="9675" y="0"/>
                    <a:pt x="9274" y="6"/>
                  </a:cubicBezTo>
                  <a:close/>
                  <a:moveTo>
                    <a:pt x="671" y="235"/>
                  </a:moveTo>
                  <a:lnTo>
                    <a:pt x="523" y="383"/>
                  </a:lnTo>
                  <a:lnTo>
                    <a:pt x="375" y="532"/>
                  </a:lnTo>
                  <a:lnTo>
                    <a:pt x="1320" y="2309"/>
                  </a:lnTo>
                  <a:lnTo>
                    <a:pt x="1755" y="2503"/>
                  </a:lnTo>
                  <a:lnTo>
                    <a:pt x="1949" y="2309"/>
                  </a:lnTo>
                  <a:lnTo>
                    <a:pt x="5920" y="6279"/>
                  </a:lnTo>
                  <a:lnTo>
                    <a:pt x="5189" y="7011"/>
                  </a:lnTo>
                  <a:lnTo>
                    <a:pt x="5735" y="7557"/>
                  </a:lnTo>
                  <a:cubicBezTo>
                    <a:pt x="6046" y="7445"/>
                    <a:pt x="6413" y="7513"/>
                    <a:pt x="6661" y="7761"/>
                  </a:cubicBezTo>
                  <a:cubicBezTo>
                    <a:pt x="6907" y="8007"/>
                    <a:pt x="6971" y="8373"/>
                    <a:pt x="6864" y="8686"/>
                  </a:cubicBezTo>
                  <a:lnTo>
                    <a:pt x="10557" y="12380"/>
                  </a:lnTo>
                  <a:lnTo>
                    <a:pt x="12501" y="10436"/>
                  </a:lnTo>
                  <a:lnTo>
                    <a:pt x="8817" y="6752"/>
                  </a:lnTo>
                  <a:cubicBezTo>
                    <a:pt x="8503" y="6865"/>
                    <a:pt x="8133" y="6789"/>
                    <a:pt x="7882" y="6538"/>
                  </a:cubicBezTo>
                  <a:cubicBezTo>
                    <a:pt x="7632" y="6288"/>
                    <a:pt x="7564" y="5924"/>
                    <a:pt x="7679" y="5613"/>
                  </a:cubicBezTo>
                  <a:lnTo>
                    <a:pt x="7133" y="5067"/>
                  </a:lnTo>
                  <a:lnTo>
                    <a:pt x="6392" y="5807"/>
                  </a:lnTo>
                  <a:lnTo>
                    <a:pt x="2421" y="1837"/>
                  </a:lnTo>
                  <a:lnTo>
                    <a:pt x="2634" y="1623"/>
                  </a:lnTo>
                  <a:lnTo>
                    <a:pt x="2449" y="1180"/>
                  </a:lnTo>
                  <a:lnTo>
                    <a:pt x="671" y="235"/>
                  </a:lnTo>
                  <a:close/>
                  <a:moveTo>
                    <a:pt x="4960" y="5912"/>
                  </a:moveTo>
                  <a:lnTo>
                    <a:pt x="582" y="10290"/>
                  </a:lnTo>
                  <a:cubicBezTo>
                    <a:pt x="566" y="10305"/>
                    <a:pt x="552" y="10321"/>
                    <a:pt x="537" y="10337"/>
                  </a:cubicBezTo>
                  <a:cubicBezTo>
                    <a:pt x="0" y="10874"/>
                    <a:pt x="0" y="11744"/>
                    <a:pt x="537" y="12281"/>
                  </a:cubicBezTo>
                  <a:cubicBezTo>
                    <a:pt x="1074" y="12818"/>
                    <a:pt x="1943" y="12818"/>
                    <a:pt x="2480" y="12281"/>
                  </a:cubicBezTo>
                  <a:cubicBezTo>
                    <a:pt x="2496" y="12265"/>
                    <a:pt x="2511" y="12250"/>
                    <a:pt x="2526" y="12234"/>
                  </a:cubicBezTo>
                  <a:lnTo>
                    <a:pt x="6483" y="8278"/>
                  </a:lnTo>
                  <a:cubicBezTo>
                    <a:pt x="6465" y="8195"/>
                    <a:pt x="6425" y="8117"/>
                    <a:pt x="6364" y="8056"/>
                  </a:cubicBezTo>
                  <a:cubicBezTo>
                    <a:pt x="6236" y="7928"/>
                    <a:pt x="6036" y="7897"/>
                    <a:pt x="5874" y="7955"/>
                  </a:cubicBezTo>
                  <a:lnTo>
                    <a:pt x="5633" y="8047"/>
                  </a:lnTo>
                  <a:lnTo>
                    <a:pt x="5438" y="7853"/>
                  </a:lnTo>
                  <a:lnTo>
                    <a:pt x="4892" y="7307"/>
                  </a:lnTo>
                  <a:lnTo>
                    <a:pt x="4596" y="7010"/>
                  </a:lnTo>
                  <a:lnTo>
                    <a:pt x="4892" y="6715"/>
                  </a:lnTo>
                  <a:lnTo>
                    <a:pt x="5327" y="6279"/>
                  </a:lnTo>
                  <a:lnTo>
                    <a:pt x="4960" y="5912"/>
                  </a:lnTo>
                  <a:close/>
                  <a:moveTo>
                    <a:pt x="1508" y="10432"/>
                  </a:moveTo>
                  <a:cubicBezTo>
                    <a:pt x="1733" y="10432"/>
                    <a:pt x="1957" y="10518"/>
                    <a:pt x="2128" y="10689"/>
                  </a:cubicBezTo>
                  <a:cubicBezTo>
                    <a:pt x="2471" y="11031"/>
                    <a:pt x="2471" y="11586"/>
                    <a:pt x="2128" y="11929"/>
                  </a:cubicBezTo>
                  <a:cubicBezTo>
                    <a:pt x="1786" y="12271"/>
                    <a:pt x="1231" y="12271"/>
                    <a:pt x="888" y="11929"/>
                  </a:cubicBezTo>
                  <a:cubicBezTo>
                    <a:pt x="546" y="11586"/>
                    <a:pt x="546" y="11031"/>
                    <a:pt x="888" y="10689"/>
                  </a:cubicBezTo>
                  <a:cubicBezTo>
                    <a:pt x="1060" y="10518"/>
                    <a:pt x="1284" y="10432"/>
                    <a:pt x="1508" y="1043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9264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Better Mousetrap</a:t>
            </a:r>
          </a:p>
        </p:txBody>
      </p:sp>
      <p:pic>
        <p:nvPicPr>
          <p:cNvPr id="4" name="Content Placeholder 3"/>
          <p:cNvPicPr>
            <a:picLocks noGrp="1" noChangeAspect="1"/>
          </p:cNvPicPr>
          <p:nvPr>
            <p:ph idx="1"/>
          </p:nvPr>
        </p:nvPicPr>
        <p:blipFill>
          <a:blip r:embed="rId2"/>
          <a:stretch>
            <a:fillRect/>
          </a:stretch>
        </p:blipFill>
        <p:spPr>
          <a:xfrm>
            <a:off x="866398" y="1895507"/>
            <a:ext cx="10515600" cy="3390714"/>
          </a:xfrm>
          <a:prstGeom prst="rect">
            <a:avLst/>
          </a:prstGeom>
        </p:spPr>
      </p:pic>
      <p:grpSp>
        <p:nvGrpSpPr>
          <p:cNvPr id="6" name="Trap"/>
          <p:cNvGrpSpPr/>
          <p:nvPr/>
        </p:nvGrpSpPr>
        <p:grpSpPr>
          <a:xfrm>
            <a:off x="3434828" y="5513970"/>
            <a:ext cx="2042729" cy="726629"/>
            <a:chOff x="5301913" y="4815840"/>
            <a:chExt cx="3522049" cy="1252844"/>
          </a:xfrm>
        </p:grpSpPr>
        <p:grpSp>
          <p:nvGrpSpPr>
            <p:cNvPr id="27" name="Group 26"/>
            <p:cNvGrpSpPr/>
            <p:nvPr/>
          </p:nvGrpSpPr>
          <p:grpSpPr>
            <a:xfrm>
              <a:off x="5301913" y="4815840"/>
              <a:ext cx="2090038" cy="1179631"/>
              <a:chOff x="5301913" y="4815840"/>
              <a:chExt cx="2090038" cy="1179631"/>
            </a:xfrm>
          </p:grpSpPr>
          <p:grpSp>
            <p:nvGrpSpPr>
              <p:cNvPr id="31" name="Group 30"/>
              <p:cNvGrpSpPr/>
              <p:nvPr/>
            </p:nvGrpSpPr>
            <p:grpSpPr>
              <a:xfrm>
                <a:off x="5301913" y="4815840"/>
                <a:ext cx="2090038" cy="1179631"/>
                <a:chOff x="4517856" y="3931262"/>
                <a:chExt cx="5994400" cy="3383279"/>
              </a:xfrm>
            </p:grpSpPr>
            <p:sp>
              <p:nvSpPr>
                <p:cNvPr id="34" name="Freeform 33"/>
                <p:cNvSpPr/>
                <p:nvPr/>
              </p:nvSpPr>
              <p:spPr>
                <a:xfrm>
                  <a:off x="4517856" y="3931262"/>
                  <a:ext cx="5994400" cy="3149600"/>
                </a:xfrm>
                <a:custGeom>
                  <a:avLst/>
                  <a:gdLst>
                    <a:gd name="connsiteX0" fmla="*/ 1026160 w 5994400"/>
                    <a:gd name="connsiteY0" fmla="*/ 3149600 h 3149600"/>
                    <a:gd name="connsiteX1" fmla="*/ 5994400 w 5994400"/>
                    <a:gd name="connsiteY1" fmla="*/ 1727200 h 3149600"/>
                    <a:gd name="connsiteX2" fmla="*/ 5994400 w 5994400"/>
                    <a:gd name="connsiteY2" fmla="*/ 1727200 h 3149600"/>
                    <a:gd name="connsiteX3" fmla="*/ 4744720 w 5994400"/>
                    <a:gd name="connsiteY3" fmla="*/ 0 h 3149600"/>
                    <a:gd name="connsiteX4" fmla="*/ 4744720 w 5994400"/>
                    <a:gd name="connsiteY4" fmla="*/ 0 h 3149600"/>
                    <a:gd name="connsiteX5" fmla="*/ 0 w 5994400"/>
                    <a:gd name="connsiteY5" fmla="*/ 1076960 h 3149600"/>
                    <a:gd name="connsiteX6" fmla="*/ 0 w 5994400"/>
                    <a:gd name="connsiteY6" fmla="*/ 1076960 h 3149600"/>
                    <a:gd name="connsiteX7" fmla="*/ 1026160 w 5994400"/>
                    <a:gd name="connsiteY7" fmla="*/ 3149600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4400" h="3149600">
                      <a:moveTo>
                        <a:pt x="1026160" y="3149600"/>
                      </a:moveTo>
                      <a:lnTo>
                        <a:pt x="5994400" y="1727200"/>
                      </a:lnTo>
                      <a:lnTo>
                        <a:pt x="5994400" y="1727200"/>
                      </a:lnTo>
                      <a:lnTo>
                        <a:pt x="4744720" y="0"/>
                      </a:lnTo>
                      <a:lnTo>
                        <a:pt x="4744720" y="0"/>
                      </a:lnTo>
                      <a:lnTo>
                        <a:pt x="0" y="1076960"/>
                      </a:lnTo>
                      <a:lnTo>
                        <a:pt x="0" y="1076960"/>
                      </a:lnTo>
                      <a:lnTo>
                        <a:pt x="1026160" y="3149600"/>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19761" y="5010126"/>
                  <a:ext cx="5992495" cy="2304415"/>
                </a:xfrm>
                <a:custGeom>
                  <a:avLst/>
                  <a:gdLst>
                    <a:gd name="connsiteX0" fmla="*/ 0 w 6441440"/>
                    <a:gd name="connsiteY0" fmla="*/ 0 h 2275840"/>
                    <a:gd name="connsiteX1" fmla="*/ 10160 w 6441440"/>
                    <a:gd name="connsiteY1" fmla="*/ 254000 h 2275840"/>
                    <a:gd name="connsiteX2" fmla="*/ 1036320 w 6441440"/>
                    <a:gd name="connsiteY2" fmla="*/ 2275840 h 2275840"/>
                    <a:gd name="connsiteX3" fmla="*/ 5994400 w 6441440"/>
                    <a:gd name="connsiteY3" fmla="*/ 802640 h 2275840"/>
                    <a:gd name="connsiteX4" fmla="*/ 5994400 w 6441440"/>
                    <a:gd name="connsiteY4" fmla="*/ 599440 h 2275840"/>
                    <a:gd name="connsiteX5" fmla="*/ 5994400 w 6441440"/>
                    <a:gd name="connsiteY5" fmla="*/ 599440 h 2275840"/>
                    <a:gd name="connsiteX6" fmla="*/ 6441440 w 6441440"/>
                    <a:gd name="connsiteY6" fmla="*/ 304800 h 2275840"/>
                    <a:gd name="connsiteX0" fmla="*/ 0 w 5994400"/>
                    <a:gd name="connsiteY0" fmla="*/ 0 h 2275840"/>
                    <a:gd name="connsiteX1" fmla="*/ 10160 w 5994400"/>
                    <a:gd name="connsiteY1" fmla="*/ 254000 h 2275840"/>
                    <a:gd name="connsiteX2" fmla="*/ 1036320 w 5994400"/>
                    <a:gd name="connsiteY2" fmla="*/ 2275840 h 2275840"/>
                    <a:gd name="connsiteX3" fmla="*/ 5994400 w 5994400"/>
                    <a:gd name="connsiteY3" fmla="*/ 802640 h 2275840"/>
                    <a:gd name="connsiteX4" fmla="*/ 5994400 w 5994400"/>
                    <a:gd name="connsiteY4" fmla="*/ 599440 h 2275840"/>
                    <a:gd name="connsiteX5" fmla="*/ 5994400 w 5994400"/>
                    <a:gd name="connsiteY5" fmla="*/ 599440 h 2275840"/>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5" fmla="*/ 5992495 w 5992495"/>
                    <a:gd name="connsiteY5"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58495 h 2304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2495" h="2304415">
                      <a:moveTo>
                        <a:pt x="0" y="0"/>
                      </a:moveTo>
                      <a:lnTo>
                        <a:pt x="8255" y="282575"/>
                      </a:lnTo>
                      <a:lnTo>
                        <a:pt x="1034415" y="2304415"/>
                      </a:lnTo>
                      <a:lnTo>
                        <a:pt x="5992495" y="831215"/>
                      </a:lnTo>
                      <a:lnTo>
                        <a:pt x="5992495" y="658495"/>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5549096" y="7079592"/>
                  <a:ext cx="5715" cy="232410"/>
                </a:xfrm>
                <a:custGeom>
                  <a:avLst/>
                  <a:gdLst>
                    <a:gd name="connsiteX0" fmla="*/ 40640 w 40640"/>
                    <a:gd name="connsiteY0" fmla="*/ 0 h 243840"/>
                    <a:gd name="connsiteX1" fmla="*/ 0 w 40640"/>
                    <a:gd name="connsiteY1" fmla="*/ 3048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0" fmla="*/ 27305 w 27305"/>
                    <a:gd name="connsiteY0" fmla="*/ 0 h 251460"/>
                    <a:gd name="connsiteX1" fmla="*/ 0 w 27305"/>
                    <a:gd name="connsiteY1" fmla="*/ 26670 h 251460"/>
                    <a:gd name="connsiteX2" fmla="*/ 7620 w 27305"/>
                    <a:gd name="connsiteY2" fmla="*/ 251460 h 251460"/>
                    <a:gd name="connsiteX0" fmla="*/ 25400 w 25400"/>
                    <a:gd name="connsiteY0" fmla="*/ 0 h 251460"/>
                    <a:gd name="connsiteX1" fmla="*/ 0 w 25400"/>
                    <a:gd name="connsiteY1" fmla="*/ 19050 h 251460"/>
                    <a:gd name="connsiteX2" fmla="*/ 5715 w 25400"/>
                    <a:gd name="connsiteY2" fmla="*/ 251460 h 251460"/>
                    <a:gd name="connsiteX0" fmla="*/ 0 w 5715"/>
                    <a:gd name="connsiteY0" fmla="*/ 0 h 232410"/>
                    <a:gd name="connsiteX1" fmla="*/ 5715 w 5715"/>
                    <a:gd name="connsiteY1" fmla="*/ 232410 h 232410"/>
                  </a:gdLst>
                  <a:ahLst/>
                  <a:cxnLst>
                    <a:cxn ang="0">
                      <a:pos x="connsiteX0" y="connsiteY0"/>
                    </a:cxn>
                    <a:cxn ang="0">
                      <a:pos x="connsiteX1" y="connsiteY1"/>
                    </a:cxn>
                  </a:cxnLst>
                  <a:rect l="l" t="t" r="r" b="b"/>
                  <a:pathLst>
                    <a:path w="5715" h="232410">
                      <a:moveTo>
                        <a:pt x="0" y="0"/>
                      </a:moveTo>
                      <a:lnTo>
                        <a:pt x="5715" y="232410"/>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05954" y="4286862"/>
                  <a:ext cx="3388350" cy="2164148"/>
                </a:xfrm>
                <a:custGeom>
                  <a:avLst/>
                  <a:gdLst>
                    <a:gd name="connsiteX0" fmla="*/ 2244200 w 3388350"/>
                    <a:gd name="connsiteY0" fmla="*/ 106594 h 2164148"/>
                    <a:gd name="connsiteX1" fmla="*/ 274984 w 3388350"/>
                    <a:gd name="connsiteY1" fmla="*/ 372210 h 2164148"/>
                    <a:gd name="connsiteX2" fmla="*/ 174233 w 3388350"/>
                    <a:gd name="connsiteY2" fmla="*/ 509597 h 2164148"/>
                    <a:gd name="connsiteX3" fmla="*/ 980238 w 3388350"/>
                    <a:gd name="connsiteY3" fmla="*/ 1947583 h 2164148"/>
                    <a:gd name="connsiteX4" fmla="*/ 1117625 w 3388350"/>
                    <a:gd name="connsiteY4" fmla="*/ 2057493 h 2164148"/>
                    <a:gd name="connsiteX5" fmla="*/ 3150955 w 3388350"/>
                    <a:gd name="connsiteY5" fmla="*/ 1782718 h 2164148"/>
                    <a:gd name="connsiteX6" fmla="*/ 3205910 w 3388350"/>
                    <a:gd name="connsiteY6" fmla="*/ 1645331 h 2164148"/>
                    <a:gd name="connsiteX7" fmla="*/ 2304303 w 3388350"/>
                    <a:gd name="connsiteY7" fmla="*/ 0 h 2164148"/>
                    <a:gd name="connsiteX8" fmla="*/ 3371103 w 3388350"/>
                    <a:gd name="connsiteY8" fmla="*/ 1706880 h 2164148"/>
                    <a:gd name="connsiteX9" fmla="*/ 3310143 w 3388350"/>
                    <a:gd name="connsiteY9" fmla="*/ 1859280 h 2164148"/>
                    <a:gd name="connsiteX10" fmla="*/ 1054623 w 3388350"/>
                    <a:gd name="connsiteY10" fmla="*/ 2164080 h 2164148"/>
                    <a:gd name="connsiteX11" fmla="*/ 902223 w 3388350"/>
                    <a:gd name="connsiteY11" fmla="*/ 2042160 h 2164148"/>
                    <a:gd name="connsiteX12" fmla="*/ 8143 w 3388350"/>
                    <a:gd name="connsiteY12" fmla="*/ 447040 h 2164148"/>
                    <a:gd name="connsiteX13" fmla="*/ 119903 w 3388350"/>
                    <a:gd name="connsiteY13" fmla="*/ 294640 h 216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350" h="2164148">
                      <a:moveTo>
                        <a:pt x="2244200" y="106594"/>
                      </a:moveTo>
                      <a:lnTo>
                        <a:pt x="274984" y="372210"/>
                      </a:lnTo>
                      <a:cubicBezTo>
                        <a:pt x="193315" y="384422"/>
                        <a:pt x="148282" y="455405"/>
                        <a:pt x="174233" y="509597"/>
                      </a:cubicBezTo>
                      <a:lnTo>
                        <a:pt x="980238" y="1947583"/>
                      </a:lnTo>
                      <a:cubicBezTo>
                        <a:pt x="998556" y="1997958"/>
                        <a:pt x="1076409" y="2059783"/>
                        <a:pt x="1117625" y="2057493"/>
                      </a:cubicBezTo>
                      <a:lnTo>
                        <a:pt x="3150955" y="1782718"/>
                      </a:lnTo>
                      <a:cubicBezTo>
                        <a:pt x="3210490" y="1775849"/>
                        <a:pt x="3242547" y="1688837"/>
                        <a:pt x="3205910" y="1645331"/>
                      </a:cubicBezTo>
                      <a:close/>
                      <a:moveTo>
                        <a:pt x="2304303" y="0"/>
                      </a:moveTo>
                      <a:lnTo>
                        <a:pt x="3371103" y="1706880"/>
                      </a:lnTo>
                      <a:cubicBezTo>
                        <a:pt x="3411743" y="1755140"/>
                        <a:pt x="3376183" y="1851660"/>
                        <a:pt x="3310143" y="1859280"/>
                      </a:cubicBezTo>
                      <a:lnTo>
                        <a:pt x="1054623" y="2164080"/>
                      </a:lnTo>
                      <a:cubicBezTo>
                        <a:pt x="1008903" y="2166620"/>
                        <a:pt x="922543" y="2098040"/>
                        <a:pt x="902223" y="2042160"/>
                      </a:cubicBezTo>
                      <a:lnTo>
                        <a:pt x="8143" y="447040"/>
                      </a:lnTo>
                      <a:cubicBezTo>
                        <a:pt x="-20644" y="386927"/>
                        <a:pt x="29310" y="308187"/>
                        <a:pt x="119903" y="29464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755086" y="5345337"/>
                  <a:ext cx="527552" cy="675536"/>
                </a:xfrm>
                <a:custGeom>
                  <a:avLst/>
                  <a:gdLst>
                    <a:gd name="connsiteX0" fmla="*/ 272415 w 520065"/>
                    <a:gd name="connsiteY0" fmla="*/ 613410 h 613410"/>
                    <a:gd name="connsiteX1" fmla="*/ 0 w 520065"/>
                    <a:gd name="connsiteY1" fmla="*/ 129540 h 613410"/>
                    <a:gd name="connsiteX2" fmla="*/ 253365 w 520065"/>
                    <a:gd name="connsiteY2" fmla="*/ 0 h 613410"/>
                    <a:gd name="connsiteX3" fmla="*/ 520065 w 520065"/>
                    <a:gd name="connsiteY3" fmla="*/ 476250 h 613410"/>
                    <a:gd name="connsiteX4" fmla="*/ 272415 w 520065"/>
                    <a:gd name="connsiteY4" fmla="*/ 613410 h 613410"/>
                    <a:gd name="connsiteX0" fmla="*/ 278584 w 526234"/>
                    <a:gd name="connsiteY0" fmla="*/ 613410 h 613410"/>
                    <a:gd name="connsiteX1" fmla="*/ 6169 w 526234"/>
                    <a:gd name="connsiteY1" fmla="*/ 129540 h 613410"/>
                    <a:gd name="connsiteX2" fmla="*/ 259534 w 526234"/>
                    <a:gd name="connsiteY2" fmla="*/ 0 h 613410"/>
                    <a:gd name="connsiteX3" fmla="*/ 526234 w 526234"/>
                    <a:gd name="connsiteY3" fmla="*/ 476250 h 613410"/>
                    <a:gd name="connsiteX4" fmla="*/ 278584 w 526234"/>
                    <a:gd name="connsiteY4" fmla="*/ 613410 h 613410"/>
                    <a:gd name="connsiteX0" fmla="*/ 277556 w 525206"/>
                    <a:gd name="connsiteY0" fmla="*/ 627268 h 627268"/>
                    <a:gd name="connsiteX1" fmla="*/ 5141 w 525206"/>
                    <a:gd name="connsiteY1" fmla="*/ 143398 h 627268"/>
                    <a:gd name="connsiteX2" fmla="*/ 258506 w 525206"/>
                    <a:gd name="connsiteY2" fmla="*/ 13858 h 627268"/>
                    <a:gd name="connsiteX3" fmla="*/ 525206 w 525206"/>
                    <a:gd name="connsiteY3" fmla="*/ 490108 h 627268"/>
                    <a:gd name="connsiteX4" fmla="*/ 277556 w 525206"/>
                    <a:gd name="connsiteY4" fmla="*/ 627268 h 627268"/>
                    <a:gd name="connsiteX0" fmla="*/ 272415 w 520065"/>
                    <a:gd name="connsiteY0" fmla="*/ 632728 h 632728"/>
                    <a:gd name="connsiteX1" fmla="*/ 0 w 520065"/>
                    <a:gd name="connsiteY1" fmla="*/ 148858 h 632728"/>
                    <a:gd name="connsiteX2" fmla="*/ 253365 w 520065"/>
                    <a:gd name="connsiteY2" fmla="*/ 19318 h 632728"/>
                    <a:gd name="connsiteX3" fmla="*/ 520065 w 520065"/>
                    <a:gd name="connsiteY3" fmla="*/ 495568 h 632728"/>
                    <a:gd name="connsiteX4" fmla="*/ 272415 w 520065"/>
                    <a:gd name="connsiteY4" fmla="*/ 632728 h 632728"/>
                    <a:gd name="connsiteX0" fmla="*/ 272415 w 520065"/>
                    <a:gd name="connsiteY0" fmla="*/ 621735 h 621735"/>
                    <a:gd name="connsiteX1" fmla="*/ 0 w 520065"/>
                    <a:gd name="connsiteY1" fmla="*/ 137865 h 621735"/>
                    <a:gd name="connsiteX2" fmla="*/ 253365 w 520065"/>
                    <a:gd name="connsiteY2" fmla="*/ 8325 h 621735"/>
                    <a:gd name="connsiteX3" fmla="*/ 520065 w 520065"/>
                    <a:gd name="connsiteY3" fmla="*/ 484575 h 621735"/>
                    <a:gd name="connsiteX4" fmla="*/ 272415 w 520065"/>
                    <a:gd name="connsiteY4" fmla="*/ 621735 h 621735"/>
                    <a:gd name="connsiteX0" fmla="*/ 272415 w 520065"/>
                    <a:gd name="connsiteY0" fmla="*/ 621735 h 639937"/>
                    <a:gd name="connsiteX1" fmla="*/ 0 w 520065"/>
                    <a:gd name="connsiteY1" fmla="*/ 137865 h 639937"/>
                    <a:gd name="connsiteX2" fmla="*/ 253365 w 520065"/>
                    <a:gd name="connsiteY2" fmla="*/ 8325 h 639937"/>
                    <a:gd name="connsiteX3" fmla="*/ 520065 w 520065"/>
                    <a:gd name="connsiteY3" fmla="*/ 484575 h 639937"/>
                    <a:gd name="connsiteX4" fmla="*/ 272415 w 520065"/>
                    <a:gd name="connsiteY4" fmla="*/ 621735 h 639937"/>
                    <a:gd name="connsiteX0" fmla="*/ 272415 w 539286"/>
                    <a:gd name="connsiteY0" fmla="*/ 621735 h 669505"/>
                    <a:gd name="connsiteX1" fmla="*/ 0 w 539286"/>
                    <a:gd name="connsiteY1" fmla="*/ 137865 h 669505"/>
                    <a:gd name="connsiteX2" fmla="*/ 253365 w 539286"/>
                    <a:gd name="connsiteY2" fmla="*/ 8325 h 669505"/>
                    <a:gd name="connsiteX3" fmla="*/ 520065 w 539286"/>
                    <a:gd name="connsiteY3" fmla="*/ 484575 h 669505"/>
                    <a:gd name="connsiteX4" fmla="*/ 272415 w 539286"/>
                    <a:gd name="connsiteY4" fmla="*/ 621735 h 669505"/>
                    <a:gd name="connsiteX0" fmla="*/ 272415 w 539381"/>
                    <a:gd name="connsiteY0" fmla="*/ 621735 h 696212"/>
                    <a:gd name="connsiteX1" fmla="*/ 0 w 539381"/>
                    <a:gd name="connsiteY1" fmla="*/ 137865 h 696212"/>
                    <a:gd name="connsiteX2" fmla="*/ 253365 w 539381"/>
                    <a:gd name="connsiteY2" fmla="*/ 8325 h 696212"/>
                    <a:gd name="connsiteX3" fmla="*/ 520065 w 539381"/>
                    <a:gd name="connsiteY3" fmla="*/ 484575 h 696212"/>
                    <a:gd name="connsiteX4" fmla="*/ 272415 w 539381"/>
                    <a:gd name="connsiteY4" fmla="*/ 621735 h 696212"/>
                    <a:gd name="connsiteX0" fmla="*/ 272415 w 538468"/>
                    <a:gd name="connsiteY0" fmla="*/ 621735 h 671995"/>
                    <a:gd name="connsiteX1" fmla="*/ 0 w 538468"/>
                    <a:gd name="connsiteY1" fmla="*/ 137865 h 671995"/>
                    <a:gd name="connsiteX2" fmla="*/ 253365 w 538468"/>
                    <a:gd name="connsiteY2" fmla="*/ 8325 h 671995"/>
                    <a:gd name="connsiteX3" fmla="*/ 520065 w 538468"/>
                    <a:gd name="connsiteY3" fmla="*/ 484575 h 671995"/>
                    <a:gd name="connsiteX4" fmla="*/ 272415 w 538468"/>
                    <a:gd name="connsiteY4" fmla="*/ 621735 h 671995"/>
                    <a:gd name="connsiteX0" fmla="*/ 272415 w 523493"/>
                    <a:gd name="connsiteY0" fmla="*/ 621735 h 660280"/>
                    <a:gd name="connsiteX1" fmla="*/ 0 w 523493"/>
                    <a:gd name="connsiteY1" fmla="*/ 137865 h 660280"/>
                    <a:gd name="connsiteX2" fmla="*/ 253365 w 523493"/>
                    <a:gd name="connsiteY2" fmla="*/ 8325 h 660280"/>
                    <a:gd name="connsiteX3" fmla="*/ 520065 w 523493"/>
                    <a:gd name="connsiteY3" fmla="*/ 484575 h 660280"/>
                    <a:gd name="connsiteX4" fmla="*/ 272415 w 523493"/>
                    <a:gd name="connsiteY4" fmla="*/ 621735 h 660280"/>
                    <a:gd name="connsiteX0" fmla="*/ 272415 w 521876"/>
                    <a:gd name="connsiteY0" fmla="*/ 621735 h 678767"/>
                    <a:gd name="connsiteX1" fmla="*/ 0 w 521876"/>
                    <a:gd name="connsiteY1" fmla="*/ 137865 h 678767"/>
                    <a:gd name="connsiteX2" fmla="*/ 253365 w 521876"/>
                    <a:gd name="connsiteY2" fmla="*/ 8325 h 678767"/>
                    <a:gd name="connsiteX3" fmla="*/ 520065 w 521876"/>
                    <a:gd name="connsiteY3" fmla="*/ 484575 h 678767"/>
                    <a:gd name="connsiteX4" fmla="*/ 365760 w 521876"/>
                    <a:gd name="connsiteY4" fmla="*/ 654120 h 678767"/>
                    <a:gd name="connsiteX5" fmla="*/ 272415 w 521876"/>
                    <a:gd name="connsiteY5" fmla="*/ 621735 h 678767"/>
                    <a:gd name="connsiteX0" fmla="*/ 272415 w 521876"/>
                    <a:gd name="connsiteY0" fmla="*/ 621735 h 690965"/>
                    <a:gd name="connsiteX1" fmla="*/ 0 w 521876"/>
                    <a:gd name="connsiteY1" fmla="*/ 137865 h 690965"/>
                    <a:gd name="connsiteX2" fmla="*/ 253365 w 521876"/>
                    <a:gd name="connsiteY2" fmla="*/ 8325 h 690965"/>
                    <a:gd name="connsiteX3" fmla="*/ 520065 w 521876"/>
                    <a:gd name="connsiteY3" fmla="*/ 484575 h 690965"/>
                    <a:gd name="connsiteX4" fmla="*/ 365760 w 521876"/>
                    <a:gd name="connsiteY4" fmla="*/ 675075 h 690965"/>
                    <a:gd name="connsiteX5" fmla="*/ 272415 w 521876"/>
                    <a:gd name="connsiteY5" fmla="*/ 621735 h 690965"/>
                    <a:gd name="connsiteX0" fmla="*/ 272415 w 521876"/>
                    <a:gd name="connsiteY0" fmla="*/ 621735 h 679590"/>
                    <a:gd name="connsiteX1" fmla="*/ 0 w 521876"/>
                    <a:gd name="connsiteY1" fmla="*/ 137865 h 679590"/>
                    <a:gd name="connsiteX2" fmla="*/ 253365 w 521876"/>
                    <a:gd name="connsiteY2" fmla="*/ 8325 h 679590"/>
                    <a:gd name="connsiteX3" fmla="*/ 520065 w 521876"/>
                    <a:gd name="connsiteY3" fmla="*/ 484575 h 679590"/>
                    <a:gd name="connsiteX4" fmla="*/ 365760 w 521876"/>
                    <a:gd name="connsiteY4" fmla="*/ 675075 h 679590"/>
                    <a:gd name="connsiteX5" fmla="*/ 272415 w 521876"/>
                    <a:gd name="connsiteY5" fmla="*/ 621735 h 679590"/>
                    <a:gd name="connsiteX0" fmla="*/ 272415 w 521876"/>
                    <a:gd name="connsiteY0" fmla="*/ 621735 h 681973"/>
                    <a:gd name="connsiteX1" fmla="*/ 0 w 521876"/>
                    <a:gd name="connsiteY1" fmla="*/ 137865 h 681973"/>
                    <a:gd name="connsiteX2" fmla="*/ 253365 w 521876"/>
                    <a:gd name="connsiteY2" fmla="*/ 8325 h 681973"/>
                    <a:gd name="connsiteX3" fmla="*/ 520065 w 521876"/>
                    <a:gd name="connsiteY3" fmla="*/ 484575 h 681973"/>
                    <a:gd name="connsiteX4" fmla="*/ 365760 w 521876"/>
                    <a:gd name="connsiteY4" fmla="*/ 675075 h 681973"/>
                    <a:gd name="connsiteX5" fmla="*/ 272415 w 521876"/>
                    <a:gd name="connsiteY5" fmla="*/ 621735 h 681973"/>
                    <a:gd name="connsiteX0" fmla="*/ 272415 w 521876"/>
                    <a:gd name="connsiteY0" fmla="*/ 621735 h 675536"/>
                    <a:gd name="connsiteX1" fmla="*/ 0 w 521876"/>
                    <a:gd name="connsiteY1" fmla="*/ 137865 h 675536"/>
                    <a:gd name="connsiteX2" fmla="*/ 253365 w 521876"/>
                    <a:gd name="connsiteY2" fmla="*/ 8325 h 675536"/>
                    <a:gd name="connsiteX3" fmla="*/ 520065 w 521876"/>
                    <a:gd name="connsiteY3" fmla="*/ 484575 h 675536"/>
                    <a:gd name="connsiteX4" fmla="*/ 365760 w 521876"/>
                    <a:gd name="connsiteY4" fmla="*/ 675075 h 675536"/>
                    <a:gd name="connsiteX5" fmla="*/ 272415 w 521876"/>
                    <a:gd name="connsiteY5" fmla="*/ 621735 h 675536"/>
                    <a:gd name="connsiteX0" fmla="*/ 272415 w 534741"/>
                    <a:gd name="connsiteY0" fmla="*/ 621735 h 675536"/>
                    <a:gd name="connsiteX1" fmla="*/ 0 w 534741"/>
                    <a:gd name="connsiteY1" fmla="*/ 137865 h 675536"/>
                    <a:gd name="connsiteX2" fmla="*/ 253365 w 534741"/>
                    <a:gd name="connsiteY2" fmla="*/ 8325 h 675536"/>
                    <a:gd name="connsiteX3" fmla="*/ 520065 w 534741"/>
                    <a:gd name="connsiteY3" fmla="*/ 484575 h 675536"/>
                    <a:gd name="connsiteX4" fmla="*/ 485775 w 534741"/>
                    <a:gd name="connsiteY4" fmla="*/ 591255 h 675536"/>
                    <a:gd name="connsiteX5" fmla="*/ 365760 w 534741"/>
                    <a:gd name="connsiteY5" fmla="*/ 675075 h 675536"/>
                    <a:gd name="connsiteX6" fmla="*/ 272415 w 534741"/>
                    <a:gd name="connsiteY6" fmla="*/ 621735 h 675536"/>
                    <a:gd name="connsiteX0" fmla="*/ 272415 w 536246"/>
                    <a:gd name="connsiteY0" fmla="*/ 621735 h 675536"/>
                    <a:gd name="connsiteX1" fmla="*/ 0 w 536246"/>
                    <a:gd name="connsiteY1" fmla="*/ 137865 h 675536"/>
                    <a:gd name="connsiteX2" fmla="*/ 253365 w 536246"/>
                    <a:gd name="connsiteY2" fmla="*/ 8325 h 675536"/>
                    <a:gd name="connsiteX3" fmla="*/ 520065 w 536246"/>
                    <a:gd name="connsiteY3" fmla="*/ 484575 h 675536"/>
                    <a:gd name="connsiteX4" fmla="*/ 493395 w 536246"/>
                    <a:gd name="connsiteY4" fmla="*/ 616020 h 675536"/>
                    <a:gd name="connsiteX5" fmla="*/ 365760 w 536246"/>
                    <a:gd name="connsiteY5" fmla="*/ 675075 h 675536"/>
                    <a:gd name="connsiteX6" fmla="*/ 272415 w 536246"/>
                    <a:gd name="connsiteY6" fmla="*/ 621735 h 675536"/>
                    <a:gd name="connsiteX0" fmla="*/ 272415 w 534897"/>
                    <a:gd name="connsiteY0" fmla="*/ 621735 h 675536"/>
                    <a:gd name="connsiteX1" fmla="*/ 0 w 534897"/>
                    <a:gd name="connsiteY1" fmla="*/ 137865 h 675536"/>
                    <a:gd name="connsiteX2" fmla="*/ 253365 w 534897"/>
                    <a:gd name="connsiteY2" fmla="*/ 8325 h 675536"/>
                    <a:gd name="connsiteX3" fmla="*/ 520065 w 534897"/>
                    <a:gd name="connsiteY3" fmla="*/ 484575 h 675536"/>
                    <a:gd name="connsiteX4" fmla="*/ 493395 w 534897"/>
                    <a:gd name="connsiteY4" fmla="*/ 616020 h 675536"/>
                    <a:gd name="connsiteX5" fmla="*/ 365760 w 534897"/>
                    <a:gd name="connsiteY5" fmla="*/ 675075 h 675536"/>
                    <a:gd name="connsiteX6" fmla="*/ 272415 w 534897"/>
                    <a:gd name="connsiteY6" fmla="*/ 621735 h 675536"/>
                    <a:gd name="connsiteX0" fmla="*/ 272415 w 527552"/>
                    <a:gd name="connsiteY0" fmla="*/ 621735 h 675536"/>
                    <a:gd name="connsiteX1" fmla="*/ 0 w 527552"/>
                    <a:gd name="connsiteY1" fmla="*/ 137865 h 675536"/>
                    <a:gd name="connsiteX2" fmla="*/ 253365 w 527552"/>
                    <a:gd name="connsiteY2" fmla="*/ 8325 h 675536"/>
                    <a:gd name="connsiteX3" fmla="*/ 520065 w 527552"/>
                    <a:gd name="connsiteY3" fmla="*/ 484575 h 675536"/>
                    <a:gd name="connsiteX4" fmla="*/ 493395 w 527552"/>
                    <a:gd name="connsiteY4" fmla="*/ 616020 h 675536"/>
                    <a:gd name="connsiteX5" fmla="*/ 365760 w 527552"/>
                    <a:gd name="connsiteY5" fmla="*/ 675075 h 675536"/>
                    <a:gd name="connsiteX6" fmla="*/ 272415 w 527552"/>
                    <a:gd name="connsiteY6" fmla="*/ 621735 h 67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52" h="675536">
                      <a:moveTo>
                        <a:pt x="272415" y="621735"/>
                      </a:moveTo>
                      <a:lnTo>
                        <a:pt x="0" y="137865"/>
                      </a:lnTo>
                      <a:cubicBezTo>
                        <a:pt x="55880" y="12770"/>
                        <a:pt x="174625" y="-17075"/>
                        <a:pt x="253365" y="8325"/>
                      </a:cubicBezTo>
                      <a:lnTo>
                        <a:pt x="520065" y="484575"/>
                      </a:lnTo>
                      <a:cubicBezTo>
                        <a:pt x="541655" y="551250"/>
                        <a:pt x="511492" y="593795"/>
                        <a:pt x="493395" y="616020"/>
                      </a:cubicBezTo>
                      <a:cubicBezTo>
                        <a:pt x="467678" y="647770"/>
                        <a:pt x="401320" y="669995"/>
                        <a:pt x="365760" y="675075"/>
                      </a:cubicBezTo>
                      <a:cubicBezTo>
                        <a:pt x="347345" y="676980"/>
                        <a:pt x="306705" y="675392"/>
                        <a:pt x="272415" y="621735"/>
                      </a:cubicBezTo>
                      <a:close/>
                    </a:path>
                  </a:pathLst>
                </a:custGeom>
                <a:solidFill>
                  <a:schemeClr val="bg1"/>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8024923" y="581794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8013390" y="579742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8001857" y="577689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7990324" y="575637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7978791" y="573584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7967258" y="571531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7955725" y="569479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7944192" y="567426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7932659" y="565374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7921126" y="563321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909593" y="561268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7898060" y="559216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7886527" y="557163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7874994" y="555111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7863461" y="553058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7851928" y="551005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840395" y="548953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7828862" y="546900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7817329" y="544848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805796" y="542795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7794263" y="540742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7782730" y="538690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7771197" y="536637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7574552" y="4442284"/>
                  <a:ext cx="1143932" cy="887328"/>
                </a:xfrm>
                <a:custGeom>
                  <a:avLst/>
                  <a:gdLst>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439838 w 1192192"/>
                    <a:gd name="connsiteY7" fmla="*/ 31251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320458 w 1192192"/>
                    <a:gd name="connsiteY7" fmla="*/ 41919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15234 w 1192192"/>
                    <a:gd name="connsiteY6" fmla="*/ 191368 h 983848"/>
                    <a:gd name="connsiteX7" fmla="*/ 320458 w 1192192"/>
                    <a:gd name="connsiteY7" fmla="*/ 419197 h 983848"/>
                    <a:gd name="connsiteX8" fmla="*/ 0 w 1192192"/>
                    <a:gd name="connsiteY8" fmla="*/ 520861 h 983848"/>
                    <a:gd name="connsiteX0" fmla="*/ 0 w 1192192"/>
                    <a:gd name="connsiteY0" fmla="*/ 424341 h 887328"/>
                    <a:gd name="connsiteX1" fmla="*/ 277792 w 1192192"/>
                    <a:gd name="connsiteY1" fmla="*/ 887328 h 887328"/>
                    <a:gd name="connsiteX2" fmla="*/ 578734 w 1192192"/>
                    <a:gd name="connsiteY2" fmla="*/ 794731 h 887328"/>
                    <a:gd name="connsiteX3" fmla="*/ 787078 w 1192192"/>
                    <a:gd name="connsiteY3" fmla="*/ 551663 h 887328"/>
                    <a:gd name="connsiteX4" fmla="*/ 1192192 w 1192192"/>
                    <a:gd name="connsiteY4" fmla="*/ 424341 h 887328"/>
                    <a:gd name="connsiteX5" fmla="*/ 833956 w 1192192"/>
                    <a:gd name="connsiteY5" fmla="*/ 0 h 887328"/>
                    <a:gd name="connsiteX6" fmla="*/ 515234 w 1192192"/>
                    <a:gd name="connsiteY6" fmla="*/ 94848 h 887328"/>
                    <a:gd name="connsiteX7" fmla="*/ 320458 w 1192192"/>
                    <a:gd name="connsiteY7" fmla="*/ 322677 h 887328"/>
                    <a:gd name="connsiteX8" fmla="*/ 0 w 1192192"/>
                    <a:gd name="connsiteY8" fmla="*/ 424341 h 887328"/>
                    <a:gd name="connsiteX0" fmla="*/ 0 w 1126152"/>
                    <a:gd name="connsiteY0" fmla="*/ 424341 h 887328"/>
                    <a:gd name="connsiteX1" fmla="*/ 277792 w 1126152"/>
                    <a:gd name="connsiteY1" fmla="*/ 887328 h 887328"/>
                    <a:gd name="connsiteX2" fmla="*/ 578734 w 1126152"/>
                    <a:gd name="connsiteY2" fmla="*/ 794731 h 887328"/>
                    <a:gd name="connsiteX3" fmla="*/ 787078 w 1126152"/>
                    <a:gd name="connsiteY3" fmla="*/ 551663 h 887328"/>
                    <a:gd name="connsiteX4" fmla="*/ 1126152 w 1126152"/>
                    <a:gd name="connsiteY4" fmla="*/ 447201 h 887328"/>
                    <a:gd name="connsiteX5" fmla="*/ 833956 w 1126152"/>
                    <a:gd name="connsiteY5" fmla="*/ 0 h 887328"/>
                    <a:gd name="connsiteX6" fmla="*/ 515234 w 1126152"/>
                    <a:gd name="connsiteY6" fmla="*/ 94848 h 887328"/>
                    <a:gd name="connsiteX7" fmla="*/ 320458 w 1126152"/>
                    <a:gd name="connsiteY7" fmla="*/ 322677 h 887328"/>
                    <a:gd name="connsiteX8" fmla="*/ 0 w 1126152"/>
                    <a:gd name="connsiteY8" fmla="*/ 424341 h 887328"/>
                    <a:gd name="connsiteX0" fmla="*/ 0 w 1143932"/>
                    <a:gd name="connsiteY0" fmla="*/ 426881 h 887328"/>
                    <a:gd name="connsiteX1" fmla="*/ 29557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 name="connsiteX0" fmla="*/ 0 w 1143932"/>
                    <a:gd name="connsiteY0" fmla="*/ 426881 h 887328"/>
                    <a:gd name="connsiteX1" fmla="*/ 28795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932" h="887328">
                      <a:moveTo>
                        <a:pt x="0" y="426881"/>
                      </a:moveTo>
                      <a:lnTo>
                        <a:pt x="287952" y="887328"/>
                      </a:lnTo>
                      <a:lnTo>
                        <a:pt x="596514" y="794731"/>
                      </a:lnTo>
                      <a:lnTo>
                        <a:pt x="804858" y="551663"/>
                      </a:lnTo>
                      <a:lnTo>
                        <a:pt x="1143932" y="447201"/>
                      </a:lnTo>
                      <a:lnTo>
                        <a:pt x="851736" y="0"/>
                      </a:lnTo>
                      <a:lnTo>
                        <a:pt x="533014" y="94848"/>
                      </a:lnTo>
                      <a:lnTo>
                        <a:pt x="338238" y="322677"/>
                      </a:lnTo>
                      <a:lnTo>
                        <a:pt x="0" y="426881"/>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134356" y="5032293"/>
                  <a:ext cx="2640076" cy="586497"/>
                </a:xfrm>
                <a:custGeom>
                  <a:avLst/>
                  <a:gdLst>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219456 w 2529840"/>
                    <a:gd name="connsiteY6" fmla="*/ 304800 h 536448"/>
                    <a:gd name="connsiteX7" fmla="*/ 2340864 w 2529840"/>
                    <a:gd name="connsiteY7" fmla="*/ 0 h 536448"/>
                    <a:gd name="connsiteX8" fmla="*/ 2487168 w 2529840"/>
                    <a:gd name="connsiteY8" fmla="*/ 12192 h 536448"/>
                    <a:gd name="connsiteX9" fmla="*/ 2529840 w 2529840"/>
                    <a:gd name="connsiteY9"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73152 w 2529840"/>
                    <a:gd name="connsiteY6" fmla="*/ 347472 h 536448"/>
                    <a:gd name="connsiteX7" fmla="*/ 219456 w 2529840"/>
                    <a:gd name="connsiteY7" fmla="*/ 304800 h 536448"/>
                    <a:gd name="connsiteX8" fmla="*/ 2340864 w 2529840"/>
                    <a:gd name="connsiteY8" fmla="*/ 0 h 536448"/>
                    <a:gd name="connsiteX9" fmla="*/ 2487168 w 2529840"/>
                    <a:gd name="connsiteY9" fmla="*/ 12192 h 536448"/>
                    <a:gd name="connsiteX10" fmla="*/ 2529840 w 2529840"/>
                    <a:gd name="connsiteY10"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121920 w 2529840"/>
                    <a:gd name="connsiteY3" fmla="*/ 420624 h 536448"/>
                    <a:gd name="connsiteX4" fmla="*/ 42672 w 2529840"/>
                    <a:gd name="connsiteY4" fmla="*/ 536448 h 536448"/>
                    <a:gd name="connsiteX5" fmla="*/ 42672 w 2529840"/>
                    <a:gd name="connsiteY5" fmla="*/ 536448 h 536448"/>
                    <a:gd name="connsiteX6" fmla="*/ 0 w 2529840"/>
                    <a:gd name="connsiteY6" fmla="*/ 445008 h 536448"/>
                    <a:gd name="connsiteX7" fmla="*/ 73152 w 2529840"/>
                    <a:gd name="connsiteY7" fmla="*/ 347472 h 536448"/>
                    <a:gd name="connsiteX8" fmla="*/ 219456 w 2529840"/>
                    <a:gd name="connsiteY8" fmla="*/ 304800 h 536448"/>
                    <a:gd name="connsiteX9" fmla="*/ 2340864 w 2529840"/>
                    <a:gd name="connsiteY9" fmla="*/ 0 h 536448"/>
                    <a:gd name="connsiteX10" fmla="*/ 2487168 w 2529840"/>
                    <a:gd name="connsiteY10" fmla="*/ 12192 h 536448"/>
                    <a:gd name="connsiteX11" fmla="*/ 2529840 w 2529840"/>
                    <a:gd name="connsiteY11" fmla="*/ 109728 h 536448"/>
                    <a:gd name="connsiteX0" fmla="*/ 2609088 w 2609088"/>
                    <a:gd name="connsiteY0" fmla="*/ 109728 h 546788"/>
                    <a:gd name="connsiteX1" fmla="*/ 2444496 w 2609088"/>
                    <a:gd name="connsiteY1" fmla="*/ 91440 h 546788"/>
                    <a:gd name="connsiteX2" fmla="*/ 310896 w 2609088"/>
                    <a:gd name="connsiteY2" fmla="*/ 414528 h 546788"/>
                    <a:gd name="connsiteX3" fmla="*/ 201168 w 2609088"/>
                    <a:gd name="connsiteY3" fmla="*/ 420624 h 546788"/>
                    <a:gd name="connsiteX4" fmla="*/ 121920 w 2609088"/>
                    <a:gd name="connsiteY4" fmla="*/ 536448 h 546788"/>
                    <a:gd name="connsiteX5" fmla="*/ 0 w 2609088"/>
                    <a:gd name="connsiteY5" fmla="*/ 542544 h 546788"/>
                    <a:gd name="connsiteX6" fmla="*/ 79248 w 2609088"/>
                    <a:gd name="connsiteY6" fmla="*/ 445008 h 546788"/>
                    <a:gd name="connsiteX7" fmla="*/ 152400 w 2609088"/>
                    <a:gd name="connsiteY7" fmla="*/ 347472 h 546788"/>
                    <a:gd name="connsiteX8" fmla="*/ 298704 w 2609088"/>
                    <a:gd name="connsiteY8" fmla="*/ 304800 h 546788"/>
                    <a:gd name="connsiteX9" fmla="*/ 2420112 w 2609088"/>
                    <a:gd name="connsiteY9" fmla="*/ 0 h 546788"/>
                    <a:gd name="connsiteX10" fmla="*/ 2566416 w 2609088"/>
                    <a:gd name="connsiteY10" fmla="*/ 12192 h 546788"/>
                    <a:gd name="connsiteX11" fmla="*/ 2609088 w 2609088"/>
                    <a:gd name="connsiteY11" fmla="*/ 109728 h 546788"/>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50236 w 2650236"/>
                    <a:gd name="connsiteY0" fmla="*/ 109728 h 552757"/>
                    <a:gd name="connsiteX1" fmla="*/ 2485644 w 2650236"/>
                    <a:gd name="connsiteY1" fmla="*/ 91440 h 552757"/>
                    <a:gd name="connsiteX2" fmla="*/ 352044 w 2650236"/>
                    <a:gd name="connsiteY2" fmla="*/ 414528 h 552757"/>
                    <a:gd name="connsiteX3" fmla="*/ 242316 w 2650236"/>
                    <a:gd name="connsiteY3" fmla="*/ 420624 h 552757"/>
                    <a:gd name="connsiteX4" fmla="*/ 163068 w 2650236"/>
                    <a:gd name="connsiteY4" fmla="*/ 536448 h 552757"/>
                    <a:gd name="connsiteX5" fmla="*/ 41148 w 2650236"/>
                    <a:gd name="connsiteY5" fmla="*/ 542544 h 552757"/>
                    <a:gd name="connsiteX6" fmla="*/ 0 w 2650236"/>
                    <a:gd name="connsiteY6" fmla="*/ 448056 h 552757"/>
                    <a:gd name="connsiteX7" fmla="*/ 155448 w 2650236"/>
                    <a:gd name="connsiteY7" fmla="*/ 364617 h 552757"/>
                    <a:gd name="connsiteX8" fmla="*/ 339852 w 2650236"/>
                    <a:gd name="connsiteY8" fmla="*/ 304800 h 552757"/>
                    <a:gd name="connsiteX9" fmla="*/ 2461260 w 2650236"/>
                    <a:gd name="connsiteY9" fmla="*/ 0 h 552757"/>
                    <a:gd name="connsiteX10" fmla="*/ 2607564 w 2650236"/>
                    <a:gd name="connsiteY10" fmla="*/ 12192 h 552757"/>
                    <a:gd name="connsiteX11" fmla="*/ 2650236 w 2650236"/>
                    <a:gd name="connsiteY11" fmla="*/ 109728 h 552757"/>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6735"/>
                    <a:gd name="connsiteX1" fmla="*/ 2485644 w 2650236"/>
                    <a:gd name="connsiteY1" fmla="*/ 91440 h 566735"/>
                    <a:gd name="connsiteX2" fmla="*/ 352044 w 2650236"/>
                    <a:gd name="connsiteY2" fmla="*/ 414528 h 566735"/>
                    <a:gd name="connsiteX3" fmla="*/ 242316 w 2650236"/>
                    <a:gd name="connsiteY3" fmla="*/ 420624 h 566735"/>
                    <a:gd name="connsiteX4" fmla="*/ 163068 w 2650236"/>
                    <a:gd name="connsiteY4" fmla="*/ 536448 h 566735"/>
                    <a:gd name="connsiteX5" fmla="*/ 48768 w 2650236"/>
                    <a:gd name="connsiteY5" fmla="*/ 555244 h 566735"/>
                    <a:gd name="connsiteX6" fmla="*/ 0 w 2650236"/>
                    <a:gd name="connsiteY6" fmla="*/ 468376 h 566735"/>
                    <a:gd name="connsiteX7" fmla="*/ 155448 w 2650236"/>
                    <a:gd name="connsiteY7" fmla="*/ 364617 h 566735"/>
                    <a:gd name="connsiteX8" fmla="*/ 339852 w 2650236"/>
                    <a:gd name="connsiteY8" fmla="*/ 304800 h 566735"/>
                    <a:gd name="connsiteX9" fmla="*/ 2461260 w 2650236"/>
                    <a:gd name="connsiteY9" fmla="*/ 0 h 566735"/>
                    <a:gd name="connsiteX10" fmla="*/ 2607564 w 2650236"/>
                    <a:gd name="connsiteY10" fmla="*/ 12192 h 566735"/>
                    <a:gd name="connsiteX11" fmla="*/ 2650236 w 2650236"/>
                    <a:gd name="connsiteY11" fmla="*/ 109728 h 566735"/>
                    <a:gd name="connsiteX0" fmla="*/ 2650236 w 2650236"/>
                    <a:gd name="connsiteY0" fmla="*/ 109728 h 568771"/>
                    <a:gd name="connsiteX1" fmla="*/ 2485644 w 2650236"/>
                    <a:gd name="connsiteY1" fmla="*/ 91440 h 568771"/>
                    <a:gd name="connsiteX2" fmla="*/ 352044 w 2650236"/>
                    <a:gd name="connsiteY2" fmla="*/ 414528 h 568771"/>
                    <a:gd name="connsiteX3" fmla="*/ 242316 w 2650236"/>
                    <a:gd name="connsiteY3" fmla="*/ 420624 h 568771"/>
                    <a:gd name="connsiteX4" fmla="*/ 163068 w 2650236"/>
                    <a:gd name="connsiteY4" fmla="*/ 536448 h 568771"/>
                    <a:gd name="connsiteX5" fmla="*/ 25908 w 2650236"/>
                    <a:gd name="connsiteY5" fmla="*/ 557784 h 568771"/>
                    <a:gd name="connsiteX6" fmla="*/ 0 w 2650236"/>
                    <a:gd name="connsiteY6" fmla="*/ 468376 h 568771"/>
                    <a:gd name="connsiteX7" fmla="*/ 155448 w 2650236"/>
                    <a:gd name="connsiteY7" fmla="*/ 364617 h 568771"/>
                    <a:gd name="connsiteX8" fmla="*/ 339852 w 2650236"/>
                    <a:gd name="connsiteY8" fmla="*/ 304800 h 568771"/>
                    <a:gd name="connsiteX9" fmla="*/ 2461260 w 2650236"/>
                    <a:gd name="connsiteY9" fmla="*/ 0 h 568771"/>
                    <a:gd name="connsiteX10" fmla="*/ 2607564 w 2650236"/>
                    <a:gd name="connsiteY10" fmla="*/ 12192 h 568771"/>
                    <a:gd name="connsiteX11" fmla="*/ 2650236 w 2650236"/>
                    <a:gd name="connsiteY11" fmla="*/ 109728 h 568771"/>
                    <a:gd name="connsiteX0" fmla="*/ 2650236 w 2650236"/>
                    <a:gd name="connsiteY0" fmla="*/ 109728 h 567224"/>
                    <a:gd name="connsiteX1" fmla="*/ 2485644 w 2650236"/>
                    <a:gd name="connsiteY1" fmla="*/ 91440 h 567224"/>
                    <a:gd name="connsiteX2" fmla="*/ 352044 w 2650236"/>
                    <a:gd name="connsiteY2" fmla="*/ 414528 h 567224"/>
                    <a:gd name="connsiteX3" fmla="*/ 204216 w 2650236"/>
                    <a:gd name="connsiteY3" fmla="*/ 473964 h 567224"/>
                    <a:gd name="connsiteX4" fmla="*/ 163068 w 2650236"/>
                    <a:gd name="connsiteY4" fmla="*/ 536448 h 567224"/>
                    <a:gd name="connsiteX5" fmla="*/ 25908 w 2650236"/>
                    <a:gd name="connsiteY5" fmla="*/ 557784 h 567224"/>
                    <a:gd name="connsiteX6" fmla="*/ 0 w 2650236"/>
                    <a:gd name="connsiteY6" fmla="*/ 468376 h 567224"/>
                    <a:gd name="connsiteX7" fmla="*/ 155448 w 2650236"/>
                    <a:gd name="connsiteY7" fmla="*/ 364617 h 567224"/>
                    <a:gd name="connsiteX8" fmla="*/ 339852 w 2650236"/>
                    <a:gd name="connsiteY8" fmla="*/ 304800 h 567224"/>
                    <a:gd name="connsiteX9" fmla="*/ 2461260 w 2650236"/>
                    <a:gd name="connsiteY9" fmla="*/ 0 h 567224"/>
                    <a:gd name="connsiteX10" fmla="*/ 2607564 w 2650236"/>
                    <a:gd name="connsiteY10" fmla="*/ 12192 h 567224"/>
                    <a:gd name="connsiteX11" fmla="*/ 2650236 w 2650236"/>
                    <a:gd name="connsiteY11" fmla="*/ 109728 h 567224"/>
                    <a:gd name="connsiteX0" fmla="*/ 2650236 w 2650236"/>
                    <a:gd name="connsiteY0" fmla="*/ 109728 h 557794"/>
                    <a:gd name="connsiteX1" fmla="*/ 2485644 w 2650236"/>
                    <a:gd name="connsiteY1" fmla="*/ 91440 h 557794"/>
                    <a:gd name="connsiteX2" fmla="*/ 352044 w 2650236"/>
                    <a:gd name="connsiteY2" fmla="*/ 414528 h 557794"/>
                    <a:gd name="connsiteX3" fmla="*/ 204216 w 2650236"/>
                    <a:gd name="connsiteY3" fmla="*/ 473964 h 557794"/>
                    <a:gd name="connsiteX4" fmla="*/ 25908 w 2650236"/>
                    <a:gd name="connsiteY4" fmla="*/ 557784 h 557794"/>
                    <a:gd name="connsiteX5" fmla="*/ 0 w 2650236"/>
                    <a:gd name="connsiteY5" fmla="*/ 468376 h 557794"/>
                    <a:gd name="connsiteX6" fmla="*/ 155448 w 2650236"/>
                    <a:gd name="connsiteY6" fmla="*/ 364617 h 557794"/>
                    <a:gd name="connsiteX7" fmla="*/ 339852 w 2650236"/>
                    <a:gd name="connsiteY7" fmla="*/ 304800 h 557794"/>
                    <a:gd name="connsiteX8" fmla="*/ 2461260 w 2650236"/>
                    <a:gd name="connsiteY8" fmla="*/ 0 h 557794"/>
                    <a:gd name="connsiteX9" fmla="*/ 2607564 w 2650236"/>
                    <a:gd name="connsiteY9" fmla="*/ 12192 h 557794"/>
                    <a:gd name="connsiteX10" fmla="*/ 2650236 w 2650236"/>
                    <a:gd name="connsiteY10" fmla="*/ 109728 h 557794"/>
                    <a:gd name="connsiteX0" fmla="*/ 2650236 w 2650236"/>
                    <a:gd name="connsiteY0" fmla="*/ 109728 h 563417"/>
                    <a:gd name="connsiteX1" fmla="*/ 2485644 w 2650236"/>
                    <a:gd name="connsiteY1" fmla="*/ 91440 h 563417"/>
                    <a:gd name="connsiteX2" fmla="*/ 352044 w 2650236"/>
                    <a:gd name="connsiteY2" fmla="*/ 414528 h 563417"/>
                    <a:gd name="connsiteX3" fmla="*/ 204216 w 2650236"/>
                    <a:gd name="connsiteY3" fmla="*/ 473964 h 563417"/>
                    <a:gd name="connsiteX4" fmla="*/ 25908 w 2650236"/>
                    <a:gd name="connsiteY4" fmla="*/ 557784 h 563417"/>
                    <a:gd name="connsiteX5" fmla="*/ 0 w 2650236"/>
                    <a:gd name="connsiteY5" fmla="*/ 468376 h 563417"/>
                    <a:gd name="connsiteX6" fmla="*/ 155448 w 2650236"/>
                    <a:gd name="connsiteY6" fmla="*/ 364617 h 563417"/>
                    <a:gd name="connsiteX7" fmla="*/ 339852 w 2650236"/>
                    <a:gd name="connsiteY7" fmla="*/ 304800 h 563417"/>
                    <a:gd name="connsiteX8" fmla="*/ 2461260 w 2650236"/>
                    <a:gd name="connsiteY8" fmla="*/ 0 h 563417"/>
                    <a:gd name="connsiteX9" fmla="*/ 2607564 w 2650236"/>
                    <a:gd name="connsiteY9" fmla="*/ 12192 h 563417"/>
                    <a:gd name="connsiteX10" fmla="*/ 2650236 w 2650236"/>
                    <a:gd name="connsiteY10" fmla="*/ 109728 h 563417"/>
                    <a:gd name="connsiteX0" fmla="*/ 2650236 w 2650236"/>
                    <a:gd name="connsiteY0" fmla="*/ 109728 h 558544"/>
                    <a:gd name="connsiteX1" fmla="*/ 2485644 w 2650236"/>
                    <a:gd name="connsiteY1" fmla="*/ 91440 h 558544"/>
                    <a:gd name="connsiteX2" fmla="*/ 352044 w 2650236"/>
                    <a:gd name="connsiteY2" fmla="*/ 414528 h 558544"/>
                    <a:gd name="connsiteX3" fmla="*/ 204216 w 2650236"/>
                    <a:gd name="connsiteY3" fmla="*/ 473964 h 558544"/>
                    <a:gd name="connsiteX4" fmla="*/ 25908 w 2650236"/>
                    <a:gd name="connsiteY4" fmla="*/ 557784 h 558544"/>
                    <a:gd name="connsiteX5" fmla="*/ 0 w 2650236"/>
                    <a:gd name="connsiteY5" fmla="*/ 468376 h 558544"/>
                    <a:gd name="connsiteX6" fmla="*/ 155448 w 2650236"/>
                    <a:gd name="connsiteY6" fmla="*/ 364617 h 558544"/>
                    <a:gd name="connsiteX7" fmla="*/ 339852 w 2650236"/>
                    <a:gd name="connsiteY7" fmla="*/ 304800 h 558544"/>
                    <a:gd name="connsiteX8" fmla="*/ 2461260 w 2650236"/>
                    <a:gd name="connsiteY8" fmla="*/ 0 h 558544"/>
                    <a:gd name="connsiteX9" fmla="*/ 2607564 w 2650236"/>
                    <a:gd name="connsiteY9" fmla="*/ 12192 h 558544"/>
                    <a:gd name="connsiteX10" fmla="*/ 2650236 w 2650236"/>
                    <a:gd name="connsiteY10" fmla="*/ 109728 h 558544"/>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42519 w 2650236"/>
                    <a:gd name="connsiteY2" fmla="*/ 416433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4648 h 566223"/>
                    <a:gd name="connsiteX1" fmla="*/ 2485644 w 2650236"/>
                    <a:gd name="connsiteY1" fmla="*/ 8636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584704 w 2650236"/>
                    <a:gd name="connsiteY9" fmla="*/ 7112 h 566223"/>
                    <a:gd name="connsiteX10" fmla="*/ 2650236 w 2650236"/>
                    <a:gd name="connsiteY10" fmla="*/ 104648 h 566223"/>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13490 h 575065"/>
                    <a:gd name="connsiteX1" fmla="*/ 2457704 w 2650236"/>
                    <a:gd name="connsiteY1" fmla="*/ 100282 h 575065"/>
                    <a:gd name="connsiteX2" fmla="*/ 342519 w 2650236"/>
                    <a:gd name="connsiteY2" fmla="*/ 420195 h 575065"/>
                    <a:gd name="connsiteX3" fmla="*/ 204216 w 2650236"/>
                    <a:gd name="connsiteY3" fmla="*/ 477726 h 575065"/>
                    <a:gd name="connsiteX4" fmla="*/ 25908 w 2650236"/>
                    <a:gd name="connsiteY4" fmla="*/ 561546 h 575065"/>
                    <a:gd name="connsiteX5" fmla="*/ 0 w 2650236"/>
                    <a:gd name="connsiteY5" fmla="*/ 472138 h 575065"/>
                    <a:gd name="connsiteX6" fmla="*/ 155448 w 2650236"/>
                    <a:gd name="connsiteY6" fmla="*/ 368379 h 575065"/>
                    <a:gd name="connsiteX7" fmla="*/ 315087 w 2650236"/>
                    <a:gd name="connsiteY7" fmla="*/ 308562 h 575065"/>
                    <a:gd name="connsiteX8" fmla="*/ 2410460 w 2650236"/>
                    <a:gd name="connsiteY8" fmla="*/ 8842 h 575065"/>
                    <a:gd name="connsiteX9" fmla="*/ 2572004 w 2650236"/>
                    <a:gd name="connsiteY9" fmla="*/ 8334 h 575065"/>
                    <a:gd name="connsiteX10" fmla="*/ 2650236 w 2650236"/>
                    <a:gd name="connsiteY10" fmla="*/ 113490 h 575065"/>
                    <a:gd name="connsiteX0" fmla="*/ 2640076 w 2640076"/>
                    <a:gd name="connsiteY0" fmla="*/ 116030 h 575065"/>
                    <a:gd name="connsiteX1" fmla="*/ 2457704 w 2640076"/>
                    <a:gd name="connsiteY1" fmla="*/ 100282 h 575065"/>
                    <a:gd name="connsiteX2" fmla="*/ 342519 w 2640076"/>
                    <a:gd name="connsiteY2" fmla="*/ 420195 h 575065"/>
                    <a:gd name="connsiteX3" fmla="*/ 204216 w 2640076"/>
                    <a:gd name="connsiteY3" fmla="*/ 477726 h 575065"/>
                    <a:gd name="connsiteX4" fmla="*/ 25908 w 2640076"/>
                    <a:gd name="connsiteY4" fmla="*/ 561546 h 575065"/>
                    <a:gd name="connsiteX5" fmla="*/ 0 w 2640076"/>
                    <a:gd name="connsiteY5" fmla="*/ 472138 h 575065"/>
                    <a:gd name="connsiteX6" fmla="*/ 155448 w 2640076"/>
                    <a:gd name="connsiteY6" fmla="*/ 368379 h 575065"/>
                    <a:gd name="connsiteX7" fmla="*/ 315087 w 2640076"/>
                    <a:gd name="connsiteY7" fmla="*/ 308562 h 575065"/>
                    <a:gd name="connsiteX8" fmla="*/ 2410460 w 2640076"/>
                    <a:gd name="connsiteY8" fmla="*/ 8842 h 575065"/>
                    <a:gd name="connsiteX9" fmla="*/ 2572004 w 2640076"/>
                    <a:gd name="connsiteY9" fmla="*/ 8334 h 575065"/>
                    <a:gd name="connsiteX10" fmla="*/ 2640076 w 2640076"/>
                    <a:gd name="connsiteY10" fmla="*/ 116030 h 575065"/>
                    <a:gd name="connsiteX0" fmla="*/ 2640076 w 2640076"/>
                    <a:gd name="connsiteY0" fmla="*/ 124626 h 583661"/>
                    <a:gd name="connsiteX1" fmla="*/ 2457704 w 2640076"/>
                    <a:gd name="connsiteY1" fmla="*/ 108878 h 583661"/>
                    <a:gd name="connsiteX2" fmla="*/ 342519 w 2640076"/>
                    <a:gd name="connsiteY2" fmla="*/ 428791 h 583661"/>
                    <a:gd name="connsiteX3" fmla="*/ 204216 w 2640076"/>
                    <a:gd name="connsiteY3" fmla="*/ 486322 h 583661"/>
                    <a:gd name="connsiteX4" fmla="*/ 25908 w 2640076"/>
                    <a:gd name="connsiteY4" fmla="*/ 570142 h 583661"/>
                    <a:gd name="connsiteX5" fmla="*/ 0 w 2640076"/>
                    <a:gd name="connsiteY5" fmla="*/ 480734 h 583661"/>
                    <a:gd name="connsiteX6" fmla="*/ 155448 w 2640076"/>
                    <a:gd name="connsiteY6" fmla="*/ 376975 h 583661"/>
                    <a:gd name="connsiteX7" fmla="*/ 315087 w 2640076"/>
                    <a:gd name="connsiteY7" fmla="*/ 317158 h 583661"/>
                    <a:gd name="connsiteX8" fmla="*/ 2410460 w 2640076"/>
                    <a:gd name="connsiteY8" fmla="*/ 17438 h 583661"/>
                    <a:gd name="connsiteX9" fmla="*/ 2572004 w 2640076"/>
                    <a:gd name="connsiteY9" fmla="*/ 16930 h 583661"/>
                    <a:gd name="connsiteX10" fmla="*/ 2640076 w 2640076"/>
                    <a:gd name="connsiteY10" fmla="*/ 124626 h 583661"/>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0076" h="586497">
                      <a:moveTo>
                        <a:pt x="2640076" y="127462"/>
                      </a:moveTo>
                      <a:cubicBezTo>
                        <a:pt x="2555579" y="87499"/>
                        <a:pt x="2524421" y="83097"/>
                        <a:pt x="2457704" y="111714"/>
                      </a:cubicBezTo>
                      <a:lnTo>
                        <a:pt x="342519" y="431627"/>
                      </a:lnTo>
                      <a:cubicBezTo>
                        <a:pt x="275971" y="407624"/>
                        <a:pt x="219329" y="429341"/>
                        <a:pt x="204216" y="489158"/>
                      </a:cubicBezTo>
                      <a:cubicBezTo>
                        <a:pt x="185420" y="584154"/>
                        <a:pt x="40177" y="603893"/>
                        <a:pt x="25908" y="572978"/>
                      </a:cubicBezTo>
                      <a:cubicBezTo>
                        <a:pt x="17272" y="554267"/>
                        <a:pt x="6096" y="520146"/>
                        <a:pt x="0" y="483570"/>
                      </a:cubicBezTo>
                      <a:cubicBezTo>
                        <a:pt x="148336" y="512526"/>
                        <a:pt x="131064" y="402163"/>
                        <a:pt x="155448" y="379811"/>
                      </a:cubicBezTo>
                      <a:cubicBezTo>
                        <a:pt x="188341" y="298912"/>
                        <a:pt x="242189" y="317073"/>
                        <a:pt x="315087" y="319994"/>
                      </a:cubicBezTo>
                      <a:lnTo>
                        <a:pt x="2410460" y="20274"/>
                      </a:lnTo>
                      <a:cubicBezTo>
                        <a:pt x="2473621" y="-5295"/>
                        <a:pt x="2513923" y="-8005"/>
                        <a:pt x="2572004" y="19766"/>
                      </a:cubicBezTo>
                      <a:lnTo>
                        <a:pt x="2640076" y="12746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8268464" y="4242434"/>
                  <a:ext cx="755117" cy="714069"/>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132950 w 983225"/>
                    <a:gd name="connsiteY4" fmla="*/ 103677 h 855407"/>
                    <a:gd name="connsiteX5" fmla="*/ 0 w 983225"/>
                    <a:gd name="connsiteY5"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854767 w 983225"/>
                    <a:gd name="connsiteY3" fmla="*/ 481032 h 855407"/>
                    <a:gd name="connsiteX4" fmla="*/ 540774 w 983225"/>
                    <a:gd name="connsiteY4" fmla="*/ 0 h 855407"/>
                    <a:gd name="connsiteX5" fmla="*/ 132950 w 983225"/>
                    <a:gd name="connsiteY5" fmla="*/ 103677 h 855407"/>
                    <a:gd name="connsiteX6" fmla="*/ 0 w 983225"/>
                    <a:gd name="connsiteY6" fmla="*/ 137652 h 855407"/>
                    <a:gd name="connsiteX0" fmla="*/ 0 w 983225"/>
                    <a:gd name="connsiteY0" fmla="*/ 244472 h 962227"/>
                    <a:gd name="connsiteX1" fmla="*/ 452283 w 983225"/>
                    <a:gd name="connsiteY1" fmla="*/ 962227 h 962227"/>
                    <a:gd name="connsiteX2" fmla="*/ 983225 w 983225"/>
                    <a:gd name="connsiteY2" fmla="*/ 795078 h 962227"/>
                    <a:gd name="connsiteX3" fmla="*/ 854767 w 983225"/>
                    <a:gd name="connsiteY3" fmla="*/ 587852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22909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17775 h 962227"/>
                    <a:gd name="connsiteX5" fmla="*/ 1486 w 983225"/>
                    <a:gd name="connsiteY5" fmla="*/ 0 h 962227"/>
                    <a:gd name="connsiteX6" fmla="*/ 0 w 983225"/>
                    <a:gd name="connsiteY6" fmla="*/ 244472 h 962227"/>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6517 w 983225"/>
                    <a:gd name="connsiteY4" fmla="*/ 710074 h 954526"/>
                    <a:gd name="connsiteX5" fmla="*/ 1486 w 983225"/>
                    <a:gd name="connsiteY5" fmla="*/ 0 h 954526"/>
                    <a:gd name="connsiteX6" fmla="*/ 0 w 983225"/>
                    <a:gd name="connsiteY6" fmla="*/ 236771 h 954526"/>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8997 w 983225"/>
                    <a:gd name="connsiteY4" fmla="*/ 707507 h 954526"/>
                    <a:gd name="connsiteX5" fmla="*/ 1486 w 983225"/>
                    <a:gd name="connsiteY5" fmla="*/ 0 h 954526"/>
                    <a:gd name="connsiteX6" fmla="*/ 0 w 983225"/>
                    <a:gd name="connsiteY6" fmla="*/ 236771 h 954526"/>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8997 w 983225"/>
                    <a:gd name="connsiteY4" fmla="*/ 715208 h 962227"/>
                    <a:gd name="connsiteX5" fmla="*/ 3966 w 983225"/>
                    <a:gd name="connsiteY5" fmla="*/ 0 h 962227"/>
                    <a:gd name="connsiteX6" fmla="*/ 0 w 983225"/>
                    <a:gd name="connsiteY6" fmla="*/ 244472 h 96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225" h="962227">
                      <a:moveTo>
                        <a:pt x="0" y="244472"/>
                      </a:moveTo>
                      <a:lnTo>
                        <a:pt x="452283" y="962227"/>
                      </a:lnTo>
                      <a:lnTo>
                        <a:pt x="983225" y="795078"/>
                      </a:lnTo>
                      <a:cubicBezTo>
                        <a:pt x="982574" y="714879"/>
                        <a:pt x="981922" y="634679"/>
                        <a:pt x="981271" y="554480"/>
                      </a:cubicBezTo>
                      <a:lnTo>
                        <a:pt x="448997" y="715208"/>
                      </a:lnTo>
                      <a:lnTo>
                        <a:pt x="3966" y="0"/>
                      </a:lnTo>
                      <a:cubicBezTo>
                        <a:pt x="3471" y="81491"/>
                        <a:pt x="495" y="162981"/>
                        <a:pt x="0" y="244472"/>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8268464" y="4140731"/>
                  <a:ext cx="755117" cy="634798"/>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225" h="855407">
                      <a:moveTo>
                        <a:pt x="0" y="137652"/>
                      </a:moveTo>
                      <a:lnTo>
                        <a:pt x="452283" y="855407"/>
                      </a:lnTo>
                      <a:lnTo>
                        <a:pt x="983225" y="688258"/>
                      </a:lnTo>
                      <a:lnTo>
                        <a:pt x="540774" y="0"/>
                      </a:lnTo>
                      <a:lnTo>
                        <a:pt x="0" y="13765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1057554">
                  <a:off x="8287729" y="4368503"/>
                  <a:ext cx="45719" cy="68404"/>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16"/>
                <p:cNvSpPr/>
                <p:nvPr/>
              </p:nvSpPr>
              <p:spPr>
                <a:xfrm rot="21057554">
                  <a:off x="8432748" y="4503740"/>
                  <a:ext cx="163842" cy="184720"/>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845 w 132437"/>
                    <a:gd name="connsiteY0" fmla="*/ 97925 h 188480"/>
                    <a:gd name="connsiteX1" fmla="*/ 31724 w 132437"/>
                    <a:gd name="connsiteY1" fmla="*/ 15689 h 188480"/>
                    <a:gd name="connsiteX2" fmla="*/ 66641 w 132437"/>
                    <a:gd name="connsiteY2" fmla="*/ 7370 h 188480"/>
                    <a:gd name="connsiteX3" fmla="*/ 132437 w 132437"/>
                    <a:gd name="connsiteY3" fmla="*/ 97925 h 188480"/>
                    <a:gd name="connsiteX4" fmla="*/ 66641 w 132437"/>
                    <a:gd name="connsiteY4" fmla="*/ 188480 h 188480"/>
                    <a:gd name="connsiteX5" fmla="*/ 845 w 132437"/>
                    <a:gd name="connsiteY5" fmla="*/ 97925 h 188480"/>
                    <a:gd name="connsiteX0" fmla="*/ 845 w 133298"/>
                    <a:gd name="connsiteY0" fmla="*/ 97925 h 193642"/>
                    <a:gd name="connsiteX1" fmla="*/ 31724 w 133298"/>
                    <a:gd name="connsiteY1" fmla="*/ 15689 h 193642"/>
                    <a:gd name="connsiteX2" fmla="*/ 66641 w 133298"/>
                    <a:gd name="connsiteY2" fmla="*/ 7370 h 193642"/>
                    <a:gd name="connsiteX3" fmla="*/ 132437 w 133298"/>
                    <a:gd name="connsiteY3" fmla="*/ 97925 h 193642"/>
                    <a:gd name="connsiteX4" fmla="*/ 101786 w 133298"/>
                    <a:gd name="connsiteY4" fmla="*/ 173438 h 193642"/>
                    <a:gd name="connsiteX5" fmla="*/ 66641 w 133298"/>
                    <a:gd name="connsiteY5" fmla="*/ 188480 h 193642"/>
                    <a:gd name="connsiteX6" fmla="*/ 845 w 133298"/>
                    <a:gd name="connsiteY6" fmla="*/ 97925 h 193642"/>
                    <a:gd name="connsiteX0" fmla="*/ 845 w 133298"/>
                    <a:gd name="connsiteY0" fmla="*/ 95203 h 190920"/>
                    <a:gd name="connsiteX1" fmla="*/ 31724 w 133298"/>
                    <a:gd name="connsiteY1" fmla="*/ 12967 h 190920"/>
                    <a:gd name="connsiteX2" fmla="*/ 109683 w 133298"/>
                    <a:gd name="connsiteY2" fmla="*/ 8924 h 190920"/>
                    <a:gd name="connsiteX3" fmla="*/ 132437 w 133298"/>
                    <a:gd name="connsiteY3" fmla="*/ 95203 h 190920"/>
                    <a:gd name="connsiteX4" fmla="*/ 101786 w 133298"/>
                    <a:gd name="connsiteY4" fmla="*/ 170716 h 190920"/>
                    <a:gd name="connsiteX5" fmla="*/ 66641 w 133298"/>
                    <a:gd name="connsiteY5" fmla="*/ 185758 h 190920"/>
                    <a:gd name="connsiteX6" fmla="*/ 845 w 133298"/>
                    <a:gd name="connsiteY6" fmla="*/ 95203 h 190920"/>
                    <a:gd name="connsiteX0" fmla="*/ 845 w 163647"/>
                    <a:gd name="connsiteY0" fmla="*/ 94137 h 189854"/>
                    <a:gd name="connsiteX1" fmla="*/ 31724 w 163647"/>
                    <a:gd name="connsiteY1" fmla="*/ 11901 h 189854"/>
                    <a:gd name="connsiteX2" fmla="*/ 109683 w 163647"/>
                    <a:gd name="connsiteY2" fmla="*/ 7858 h 189854"/>
                    <a:gd name="connsiteX3" fmla="*/ 163222 w 163647"/>
                    <a:gd name="connsiteY3" fmla="*/ 78460 h 189854"/>
                    <a:gd name="connsiteX4" fmla="*/ 101786 w 163647"/>
                    <a:gd name="connsiteY4" fmla="*/ 169650 h 189854"/>
                    <a:gd name="connsiteX5" fmla="*/ 66641 w 163647"/>
                    <a:gd name="connsiteY5" fmla="*/ 184692 h 189854"/>
                    <a:gd name="connsiteX6" fmla="*/ 845 w 163647"/>
                    <a:gd name="connsiteY6" fmla="*/ 94137 h 189854"/>
                    <a:gd name="connsiteX0" fmla="*/ 845 w 163457"/>
                    <a:gd name="connsiteY0" fmla="*/ 94137 h 189854"/>
                    <a:gd name="connsiteX1" fmla="*/ 31724 w 163457"/>
                    <a:gd name="connsiteY1" fmla="*/ 11901 h 189854"/>
                    <a:gd name="connsiteX2" fmla="*/ 109683 w 163457"/>
                    <a:gd name="connsiteY2" fmla="*/ 7858 h 189854"/>
                    <a:gd name="connsiteX3" fmla="*/ 163222 w 163457"/>
                    <a:gd name="connsiteY3" fmla="*/ 78460 h 189854"/>
                    <a:gd name="connsiteX4" fmla="*/ 101786 w 163457"/>
                    <a:gd name="connsiteY4" fmla="*/ 169650 h 189854"/>
                    <a:gd name="connsiteX5" fmla="*/ 66641 w 163457"/>
                    <a:gd name="connsiteY5" fmla="*/ 184692 h 189854"/>
                    <a:gd name="connsiteX6" fmla="*/ 845 w 163457"/>
                    <a:gd name="connsiteY6" fmla="*/ 94137 h 189854"/>
                    <a:gd name="connsiteX0" fmla="*/ 845 w 163222"/>
                    <a:gd name="connsiteY0" fmla="*/ 94137 h 189854"/>
                    <a:gd name="connsiteX1" fmla="*/ 31724 w 163222"/>
                    <a:gd name="connsiteY1" fmla="*/ 11901 h 189854"/>
                    <a:gd name="connsiteX2" fmla="*/ 109683 w 163222"/>
                    <a:gd name="connsiteY2" fmla="*/ 7858 h 189854"/>
                    <a:gd name="connsiteX3" fmla="*/ 163222 w 163222"/>
                    <a:gd name="connsiteY3" fmla="*/ 78460 h 189854"/>
                    <a:gd name="connsiteX4" fmla="*/ 101786 w 163222"/>
                    <a:gd name="connsiteY4" fmla="*/ 169650 h 189854"/>
                    <a:gd name="connsiteX5" fmla="*/ 66641 w 163222"/>
                    <a:gd name="connsiteY5" fmla="*/ 184692 h 189854"/>
                    <a:gd name="connsiteX6" fmla="*/ 845 w 163222"/>
                    <a:gd name="connsiteY6" fmla="*/ 94137 h 189854"/>
                    <a:gd name="connsiteX0" fmla="*/ 1630 w 164007"/>
                    <a:gd name="connsiteY0" fmla="*/ 82351 h 178068"/>
                    <a:gd name="connsiteX1" fmla="*/ 32509 w 164007"/>
                    <a:gd name="connsiteY1" fmla="*/ 115 h 178068"/>
                    <a:gd name="connsiteX2" fmla="*/ 164007 w 164007"/>
                    <a:gd name="connsiteY2" fmla="*/ 66674 h 178068"/>
                    <a:gd name="connsiteX3" fmla="*/ 102571 w 164007"/>
                    <a:gd name="connsiteY3" fmla="*/ 157864 h 178068"/>
                    <a:gd name="connsiteX4" fmla="*/ 67426 w 164007"/>
                    <a:gd name="connsiteY4" fmla="*/ 172906 h 178068"/>
                    <a:gd name="connsiteX5" fmla="*/ 1630 w 164007"/>
                    <a:gd name="connsiteY5" fmla="*/ 82351 h 178068"/>
                    <a:gd name="connsiteX0" fmla="*/ 1630 w 164007"/>
                    <a:gd name="connsiteY0" fmla="*/ 89499 h 185216"/>
                    <a:gd name="connsiteX1" fmla="*/ 32509 w 164007"/>
                    <a:gd name="connsiteY1" fmla="*/ 7263 h 185216"/>
                    <a:gd name="connsiteX2" fmla="*/ 164007 w 164007"/>
                    <a:gd name="connsiteY2" fmla="*/ 73822 h 185216"/>
                    <a:gd name="connsiteX3" fmla="*/ 102571 w 164007"/>
                    <a:gd name="connsiteY3" fmla="*/ 165012 h 185216"/>
                    <a:gd name="connsiteX4" fmla="*/ 67426 w 164007"/>
                    <a:gd name="connsiteY4" fmla="*/ 180054 h 185216"/>
                    <a:gd name="connsiteX5" fmla="*/ 1630 w 164007"/>
                    <a:gd name="connsiteY5" fmla="*/ 89499 h 185216"/>
                    <a:gd name="connsiteX0" fmla="*/ 1630 w 164007"/>
                    <a:gd name="connsiteY0" fmla="*/ 89499 h 180756"/>
                    <a:gd name="connsiteX1" fmla="*/ 32509 w 164007"/>
                    <a:gd name="connsiteY1" fmla="*/ 7263 h 180756"/>
                    <a:gd name="connsiteX2" fmla="*/ 164007 w 164007"/>
                    <a:gd name="connsiteY2" fmla="*/ 73822 h 180756"/>
                    <a:gd name="connsiteX3" fmla="*/ 102571 w 164007"/>
                    <a:gd name="connsiteY3" fmla="*/ 165012 h 180756"/>
                    <a:gd name="connsiteX4" fmla="*/ 67426 w 164007"/>
                    <a:gd name="connsiteY4" fmla="*/ 180054 h 180756"/>
                    <a:gd name="connsiteX5" fmla="*/ 1630 w 164007"/>
                    <a:gd name="connsiteY5" fmla="*/ 89499 h 180756"/>
                    <a:gd name="connsiteX0" fmla="*/ 1630 w 167200"/>
                    <a:gd name="connsiteY0" fmla="*/ 98498 h 189755"/>
                    <a:gd name="connsiteX1" fmla="*/ 32509 w 167200"/>
                    <a:gd name="connsiteY1" fmla="*/ 16262 h 189755"/>
                    <a:gd name="connsiteX2" fmla="*/ 167200 w 167200"/>
                    <a:gd name="connsiteY2" fmla="*/ 62754 h 189755"/>
                    <a:gd name="connsiteX3" fmla="*/ 102571 w 167200"/>
                    <a:gd name="connsiteY3" fmla="*/ 174011 h 189755"/>
                    <a:gd name="connsiteX4" fmla="*/ 67426 w 167200"/>
                    <a:gd name="connsiteY4" fmla="*/ 189053 h 189755"/>
                    <a:gd name="connsiteX5" fmla="*/ 1630 w 167200"/>
                    <a:gd name="connsiteY5" fmla="*/ 98498 h 189755"/>
                    <a:gd name="connsiteX0" fmla="*/ 1630 w 167200"/>
                    <a:gd name="connsiteY0" fmla="*/ 95293 h 186550"/>
                    <a:gd name="connsiteX1" fmla="*/ 32509 w 167200"/>
                    <a:gd name="connsiteY1" fmla="*/ 13057 h 186550"/>
                    <a:gd name="connsiteX2" fmla="*/ 167200 w 167200"/>
                    <a:gd name="connsiteY2" fmla="*/ 59549 h 186550"/>
                    <a:gd name="connsiteX3" fmla="*/ 102571 w 167200"/>
                    <a:gd name="connsiteY3" fmla="*/ 170806 h 186550"/>
                    <a:gd name="connsiteX4" fmla="*/ 67426 w 167200"/>
                    <a:gd name="connsiteY4" fmla="*/ 185848 h 186550"/>
                    <a:gd name="connsiteX5" fmla="*/ 1630 w 167200"/>
                    <a:gd name="connsiteY5" fmla="*/ 95293 h 186550"/>
                    <a:gd name="connsiteX0" fmla="*/ 1630 w 171552"/>
                    <a:gd name="connsiteY0" fmla="*/ 95293 h 186550"/>
                    <a:gd name="connsiteX1" fmla="*/ 32509 w 171552"/>
                    <a:gd name="connsiteY1" fmla="*/ 13057 h 186550"/>
                    <a:gd name="connsiteX2" fmla="*/ 167200 w 171552"/>
                    <a:gd name="connsiteY2" fmla="*/ 59549 h 186550"/>
                    <a:gd name="connsiteX3" fmla="*/ 102571 w 171552"/>
                    <a:gd name="connsiteY3" fmla="*/ 170806 h 186550"/>
                    <a:gd name="connsiteX4" fmla="*/ 67426 w 171552"/>
                    <a:gd name="connsiteY4" fmla="*/ 185848 h 186550"/>
                    <a:gd name="connsiteX5" fmla="*/ 1630 w 171552"/>
                    <a:gd name="connsiteY5" fmla="*/ 95293 h 186550"/>
                    <a:gd name="connsiteX0" fmla="*/ 1630 w 163652"/>
                    <a:gd name="connsiteY0" fmla="*/ 93463 h 184720"/>
                    <a:gd name="connsiteX1" fmla="*/ 32509 w 163652"/>
                    <a:gd name="connsiteY1" fmla="*/ 11227 h 184720"/>
                    <a:gd name="connsiteX2" fmla="*/ 158877 w 163652"/>
                    <a:gd name="connsiteY2" fmla="*/ 61538 h 184720"/>
                    <a:gd name="connsiteX3" fmla="*/ 102571 w 163652"/>
                    <a:gd name="connsiteY3" fmla="*/ 168976 h 184720"/>
                    <a:gd name="connsiteX4" fmla="*/ 67426 w 163652"/>
                    <a:gd name="connsiteY4" fmla="*/ 184018 h 184720"/>
                    <a:gd name="connsiteX5" fmla="*/ 1630 w 163652"/>
                    <a:gd name="connsiteY5" fmla="*/ 93463 h 184720"/>
                    <a:gd name="connsiteX0" fmla="*/ 1630 w 163842"/>
                    <a:gd name="connsiteY0" fmla="*/ 93463 h 184720"/>
                    <a:gd name="connsiteX1" fmla="*/ 32509 w 163842"/>
                    <a:gd name="connsiteY1" fmla="*/ 11227 h 184720"/>
                    <a:gd name="connsiteX2" fmla="*/ 158877 w 163842"/>
                    <a:gd name="connsiteY2" fmla="*/ 61538 h 184720"/>
                    <a:gd name="connsiteX3" fmla="*/ 102571 w 163842"/>
                    <a:gd name="connsiteY3" fmla="*/ 168976 h 184720"/>
                    <a:gd name="connsiteX4" fmla="*/ 67426 w 163842"/>
                    <a:gd name="connsiteY4" fmla="*/ 184018 h 184720"/>
                    <a:gd name="connsiteX5" fmla="*/ 1630 w 163842"/>
                    <a:gd name="connsiteY5" fmla="*/ 93463 h 1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842" h="184720">
                      <a:moveTo>
                        <a:pt x="1630" y="93463"/>
                      </a:moveTo>
                      <a:cubicBezTo>
                        <a:pt x="-4190" y="64665"/>
                        <a:pt x="5446" y="13840"/>
                        <a:pt x="32509" y="11227"/>
                      </a:cubicBezTo>
                      <a:cubicBezTo>
                        <a:pt x="59572" y="8614"/>
                        <a:pt x="124569" y="-32651"/>
                        <a:pt x="158877" y="61538"/>
                      </a:cubicBezTo>
                      <a:cubicBezTo>
                        <a:pt x="182122" y="125419"/>
                        <a:pt x="117015" y="115858"/>
                        <a:pt x="102571" y="168976"/>
                      </a:cubicBezTo>
                      <a:cubicBezTo>
                        <a:pt x="91605" y="184068"/>
                        <a:pt x="89951" y="176936"/>
                        <a:pt x="67426" y="184018"/>
                      </a:cubicBezTo>
                      <a:cubicBezTo>
                        <a:pt x="44901" y="191100"/>
                        <a:pt x="1630" y="143475"/>
                        <a:pt x="1630" y="93463"/>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18"/>
                <p:cNvSpPr/>
                <p:nvPr/>
              </p:nvSpPr>
              <p:spPr>
                <a:xfrm rot="21057554">
                  <a:off x="8808951" y="4596453"/>
                  <a:ext cx="139522" cy="196947"/>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0 w 134785"/>
                    <a:gd name="connsiteY0" fmla="*/ 90863 h 181597"/>
                    <a:gd name="connsiteX1" fmla="*/ 65796 w 134785"/>
                    <a:gd name="connsiteY1" fmla="*/ 308 h 181597"/>
                    <a:gd name="connsiteX2" fmla="*/ 134785 w 134785"/>
                    <a:gd name="connsiteY2" fmla="*/ 70796 h 181597"/>
                    <a:gd name="connsiteX3" fmla="*/ 65796 w 134785"/>
                    <a:gd name="connsiteY3" fmla="*/ 181418 h 181597"/>
                    <a:gd name="connsiteX4" fmla="*/ 0 w 134785"/>
                    <a:gd name="connsiteY4" fmla="*/ 90863 h 181597"/>
                    <a:gd name="connsiteX0" fmla="*/ 0 w 135265"/>
                    <a:gd name="connsiteY0" fmla="*/ 90863 h 181597"/>
                    <a:gd name="connsiteX1" fmla="*/ 65796 w 135265"/>
                    <a:gd name="connsiteY1" fmla="*/ 308 h 181597"/>
                    <a:gd name="connsiteX2" fmla="*/ 134785 w 135265"/>
                    <a:gd name="connsiteY2" fmla="*/ 70796 h 181597"/>
                    <a:gd name="connsiteX3" fmla="*/ 65796 w 135265"/>
                    <a:gd name="connsiteY3" fmla="*/ 181418 h 181597"/>
                    <a:gd name="connsiteX4" fmla="*/ 0 w 135265"/>
                    <a:gd name="connsiteY4" fmla="*/ 90863 h 181597"/>
                    <a:gd name="connsiteX0" fmla="*/ 4257 w 139522"/>
                    <a:gd name="connsiteY0" fmla="*/ 106261 h 196947"/>
                    <a:gd name="connsiteX1" fmla="*/ 21081 w 139522"/>
                    <a:gd name="connsiteY1" fmla="*/ 198 h 196947"/>
                    <a:gd name="connsiteX2" fmla="*/ 139042 w 139522"/>
                    <a:gd name="connsiteY2" fmla="*/ 86194 h 196947"/>
                    <a:gd name="connsiteX3" fmla="*/ 70053 w 139522"/>
                    <a:gd name="connsiteY3" fmla="*/ 196816 h 196947"/>
                    <a:gd name="connsiteX4" fmla="*/ 4257 w 139522"/>
                    <a:gd name="connsiteY4" fmla="*/ 106261 h 19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22" h="196947">
                      <a:moveTo>
                        <a:pt x="4257" y="106261"/>
                      </a:moveTo>
                      <a:cubicBezTo>
                        <a:pt x="-3905" y="73491"/>
                        <a:pt x="-1383" y="3542"/>
                        <a:pt x="21081" y="198"/>
                      </a:cubicBezTo>
                      <a:cubicBezTo>
                        <a:pt x="43545" y="-3146"/>
                        <a:pt x="139042" y="36182"/>
                        <a:pt x="139042" y="86194"/>
                      </a:cubicBezTo>
                      <a:cubicBezTo>
                        <a:pt x="145084" y="162887"/>
                        <a:pt x="92517" y="193472"/>
                        <a:pt x="70053" y="196816"/>
                      </a:cubicBezTo>
                      <a:cubicBezTo>
                        <a:pt x="47589" y="200160"/>
                        <a:pt x="12419" y="139031"/>
                        <a:pt x="4257" y="106261"/>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1057554">
                  <a:off x="8628560" y="4816506"/>
                  <a:ext cx="188103" cy="9226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1453249">
                  <a:off x="8603556" y="4398857"/>
                  <a:ext cx="121731" cy="6205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1453249">
                  <a:off x="8614462" y="4595015"/>
                  <a:ext cx="85748" cy="107490"/>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rot="1453249">
                  <a:off x="8399166" y="4143254"/>
                  <a:ext cx="206364" cy="171784"/>
                </a:xfrm>
                <a:custGeom>
                  <a:avLst/>
                  <a:gdLst>
                    <a:gd name="connsiteX0" fmla="*/ 142584 w 206364"/>
                    <a:gd name="connsiteY0" fmla="*/ 0 h 171784"/>
                    <a:gd name="connsiteX1" fmla="*/ 175034 w 206364"/>
                    <a:gd name="connsiteY1" fmla="*/ 18380 h 171784"/>
                    <a:gd name="connsiteX2" fmla="*/ 206364 w 206364"/>
                    <a:gd name="connsiteY2" fmla="*/ 81922 h 171784"/>
                    <a:gd name="connsiteX3" fmla="*/ 99396 w 206364"/>
                    <a:gd name="connsiteY3" fmla="*/ 171784 h 171784"/>
                    <a:gd name="connsiteX4" fmla="*/ 836 w 206364"/>
                    <a:gd name="connsiteY4" fmla="*/ 116900 h 171784"/>
                    <a:gd name="connsiteX5" fmla="*/ 0 w 206364"/>
                    <a:gd name="connsiteY5" fmla="*/ 113424 h 1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64" h="171784">
                      <a:moveTo>
                        <a:pt x="142584" y="0"/>
                      </a:moveTo>
                      <a:lnTo>
                        <a:pt x="175034" y="18380"/>
                      </a:lnTo>
                      <a:cubicBezTo>
                        <a:pt x="194392" y="34642"/>
                        <a:pt x="206364" y="57107"/>
                        <a:pt x="206364" y="81922"/>
                      </a:cubicBezTo>
                      <a:cubicBezTo>
                        <a:pt x="206364" y="131551"/>
                        <a:pt x="158473" y="171784"/>
                        <a:pt x="99396" y="171784"/>
                      </a:cubicBezTo>
                      <a:cubicBezTo>
                        <a:pt x="55090" y="171784"/>
                        <a:pt x="17074" y="149153"/>
                        <a:pt x="836" y="116900"/>
                      </a:cubicBezTo>
                      <a:lnTo>
                        <a:pt x="0" y="113424"/>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31"/>
              <p:cNvSpPr/>
              <p:nvPr/>
            </p:nvSpPr>
            <p:spPr>
              <a:xfrm>
                <a:off x="5513070" y="5338797"/>
                <a:ext cx="81952" cy="263807"/>
              </a:xfrm>
              <a:custGeom>
                <a:avLst/>
                <a:gdLst>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55245 w 83820"/>
                  <a:gd name="connsiteY5" fmla="*/ 186690 h 186690"/>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76200 w 83820"/>
                  <a:gd name="connsiteY5" fmla="*/ 112395 h 186690"/>
                  <a:gd name="connsiteX6" fmla="*/ 55245 w 83820"/>
                  <a:gd name="connsiteY6" fmla="*/ 186690 h 186690"/>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83820 w 87630"/>
                  <a:gd name="connsiteY4" fmla="*/ 68580 h 253365"/>
                  <a:gd name="connsiteX5" fmla="*/ 87630 w 87630"/>
                  <a:gd name="connsiteY5" fmla="*/ 253365 h 253365"/>
                  <a:gd name="connsiteX6" fmla="*/ 55245 w 87630"/>
                  <a:gd name="connsiteY6" fmla="*/ 186690 h 253365"/>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60960 w 87630"/>
                  <a:gd name="connsiteY4" fmla="*/ 17145 h 253365"/>
                  <a:gd name="connsiteX5" fmla="*/ 83820 w 87630"/>
                  <a:gd name="connsiteY5" fmla="*/ 68580 h 253365"/>
                  <a:gd name="connsiteX6" fmla="*/ 87630 w 87630"/>
                  <a:gd name="connsiteY6" fmla="*/ 253365 h 253365"/>
                  <a:gd name="connsiteX7" fmla="*/ 55245 w 87630"/>
                  <a:gd name="connsiteY7" fmla="*/ 186690 h 253365"/>
                  <a:gd name="connsiteX0" fmla="*/ 55245 w 87630"/>
                  <a:gd name="connsiteY0" fmla="*/ 186690 h 253365"/>
                  <a:gd name="connsiteX1" fmla="*/ 53340 w 87630"/>
                  <a:gd name="connsiteY1" fmla="*/ 74295 h 253365"/>
                  <a:gd name="connsiteX2" fmla="*/ 43815 w 87630"/>
                  <a:gd name="connsiteY2" fmla="*/ 30480 h 253365"/>
                  <a:gd name="connsiteX3" fmla="*/ 0 w 87630"/>
                  <a:gd name="connsiteY3" fmla="*/ 20955 h 253365"/>
                  <a:gd name="connsiteX4" fmla="*/ 26670 w 87630"/>
                  <a:gd name="connsiteY4" fmla="*/ 0 h 253365"/>
                  <a:gd name="connsiteX5" fmla="*/ 60960 w 87630"/>
                  <a:gd name="connsiteY5" fmla="*/ 17145 h 253365"/>
                  <a:gd name="connsiteX6" fmla="*/ 83820 w 87630"/>
                  <a:gd name="connsiteY6" fmla="*/ 68580 h 253365"/>
                  <a:gd name="connsiteX7" fmla="*/ 87630 w 87630"/>
                  <a:gd name="connsiteY7" fmla="*/ 253365 h 253365"/>
                  <a:gd name="connsiteX8" fmla="*/ 55245 w 87630"/>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59055 w 85725"/>
                  <a:gd name="connsiteY5" fmla="*/ 1714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64770 w 85725"/>
                  <a:gd name="connsiteY5" fmla="*/ 952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64770 w 85725"/>
                  <a:gd name="connsiteY4" fmla="*/ 9525 h 253365"/>
                  <a:gd name="connsiteX5" fmla="*/ 81915 w 85725"/>
                  <a:gd name="connsiteY5" fmla="*/ 68580 h 253365"/>
                  <a:gd name="connsiteX6" fmla="*/ 85725 w 85725"/>
                  <a:gd name="connsiteY6" fmla="*/ 253365 h 253365"/>
                  <a:gd name="connsiteX7" fmla="*/ 53340 w 85725"/>
                  <a:gd name="connsiteY7"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1952"/>
                  <a:gd name="connsiteY0" fmla="*/ 187607 h 252377"/>
                  <a:gd name="connsiteX1" fmla="*/ 51435 w 81952"/>
                  <a:gd name="connsiteY1" fmla="*/ 75212 h 252377"/>
                  <a:gd name="connsiteX2" fmla="*/ 0 w 81952"/>
                  <a:gd name="connsiteY2" fmla="*/ 25682 h 252377"/>
                  <a:gd name="connsiteX3" fmla="*/ 24765 w 81952"/>
                  <a:gd name="connsiteY3" fmla="*/ 917 h 252377"/>
                  <a:gd name="connsiteX4" fmla="*/ 81915 w 81952"/>
                  <a:gd name="connsiteY4" fmla="*/ 69497 h 252377"/>
                  <a:gd name="connsiteX5" fmla="*/ 81915 w 81952"/>
                  <a:gd name="connsiteY5" fmla="*/ 252377 h 252377"/>
                  <a:gd name="connsiteX6" fmla="*/ 53340 w 81952"/>
                  <a:gd name="connsiteY6" fmla="*/ 187607 h 252377"/>
                  <a:gd name="connsiteX0" fmla="*/ 53340 w 81952"/>
                  <a:gd name="connsiteY0" fmla="*/ 187607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53340 w 81952"/>
                  <a:gd name="connsiteY6" fmla="*/ 187607 h 242852"/>
                  <a:gd name="connsiteX0" fmla="*/ 34290 w 81952"/>
                  <a:gd name="connsiteY0" fmla="*/ 200942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34290 w 81952"/>
                  <a:gd name="connsiteY6" fmla="*/ 200942 h 242852"/>
                  <a:gd name="connsiteX0" fmla="*/ 34290 w 81952"/>
                  <a:gd name="connsiteY0" fmla="*/ 200942 h 244757"/>
                  <a:gd name="connsiteX1" fmla="*/ 51435 w 81952"/>
                  <a:gd name="connsiteY1" fmla="*/ 75212 h 244757"/>
                  <a:gd name="connsiteX2" fmla="*/ 0 w 81952"/>
                  <a:gd name="connsiteY2" fmla="*/ 25682 h 244757"/>
                  <a:gd name="connsiteX3" fmla="*/ 24765 w 81952"/>
                  <a:gd name="connsiteY3" fmla="*/ 917 h 244757"/>
                  <a:gd name="connsiteX4" fmla="*/ 81915 w 81952"/>
                  <a:gd name="connsiteY4" fmla="*/ 69497 h 244757"/>
                  <a:gd name="connsiteX5" fmla="*/ 51435 w 81952"/>
                  <a:gd name="connsiteY5" fmla="*/ 244757 h 244757"/>
                  <a:gd name="connsiteX6" fmla="*/ 34290 w 81952"/>
                  <a:gd name="connsiteY6" fmla="*/ 200942 h 244757"/>
                  <a:gd name="connsiteX0" fmla="*/ 34290 w 81952"/>
                  <a:gd name="connsiteY0" fmla="*/ 200942 h 263807"/>
                  <a:gd name="connsiteX1" fmla="*/ 51435 w 81952"/>
                  <a:gd name="connsiteY1" fmla="*/ 75212 h 263807"/>
                  <a:gd name="connsiteX2" fmla="*/ 0 w 81952"/>
                  <a:gd name="connsiteY2" fmla="*/ 25682 h 263807"/>
                  <a:gd name="connsiteX3" fmla="*/ 24765 w 81952"/>
                  <a:gd name="connsiteY3" fmla="*/ 917 h 263807"/>
                  <a:gd name="connsiteX4" fmla="*/ 81915 w 81952"/>
                  <a:gd name="connsiteY4" fmla="*/ 69497 h 263807"/>
                  <a:gd name="connsiteX5" fmla="*/ 59055 w 81952"/>
                  <a:gd name="connsiteY5" fmla="*/ 263807 h 263807"/>
                  <a:gd name="connsiteX6" fmla="*/ 34290 w 81952"/>
                  <a:gd name="connsiteY6" fmla="*/ 200942 h 26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52" h="263807">
                    <a:moveTo>
                      <a:pt x="34290" y="200942"/>
                    </a:moveTo>
                    <a:lnTo>
                      <a:pt x="51435" y="75212"/>
                    </a:lnTo>
                    <a:cubicBezTo>
                      <a:pt x="53975" y="36795"/>
                      <a:pt x="27305" y="22824"/>
                      <a:pt x="0" y="25682"/>
                    </a:cubicBezTo>
                    <a:lnTo>
                      <a:pt x="24765" y="917"/>
                    </a:lnTo>
                    <a:cubicBezTo>
                      <a:pt x="51752" y="-3211"/>
                      <a:pt x="83185" y="4410"/>
                      <a:pt x="81915" y="69497"/>
                    </a:cubicBezTo>
                    <a:lnTo>
                      <a:pt x="59055" y="263807"/>
                    </a:lnTo>
                    <a:lnTo>
                      <a:pt x="34290" y="20094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499000" y="5530408"/>
                <a:ext cx="73162" cy="112491"/>
              </a:xfrm>
              <a:custGeom>
                <a:avLst/>
                <a:gdLst>
                  <a:gd name="connsiteX0" fmla="*/ 27348 w 69258"/>
                  <a:gd name="connsiteY0" fmla="*/ 0 h 105334"/>
                  <a:gd name="connsiteX1" fmla="*/ 69258 w 69258"/>
                  <a:gd name="connsiteY1" fmla="*/ 54750 h 105334"/>
                  <a:gd name="connsiteX2" fmla="*/ 43661 w 69258"/>
                  <a:gd name="connsiteY2" fmla="*/ 105198 h 105334"/>
                  <a:gd name="connsiteX3" fmla="*/ 43147 w 69258"/>
                  <a:gd name="connsiteY3" fmla="*/ 105334 h 105334"/>
                  <a:gd name="connsiteX4" fmla="*/ 34024 w 69258"/>
                  <a:gd name="connsiteY4" fmla="*/ 86027 h 105334"/>
                  <a:gd name="connsiteX5" fmla="*/ 46233 w 69258"/>
                  <a:gd name="connsiteY5" fmla="*/ 79421 h 105334"/>
                  <a:gd name="connsiteX6" fmla="*/ 54055 w 69258"/>
                  <a:gd name="connsiteY6" fmla="*/ 54750 h 105334"/>
                  <a:gd name="connsiteX7" fmla="*/ 27348 w 69258"/>
                  <a:gd name="connsiteY7" fmla="*/ 19861 h 105334"/>
                  <a:gd name="connsiteX8" fmla="*/ 8463 w 69258"/>
                  <a:gd name="connsiteY8" fmla="*/ 30080 h 105334"/>
                  <a:gd name="connsiteX9" fmla="*/ 8112 w 69258"/>
                  <a:gd name="connsiteY9" fmla="*/ 31190 h 105334"/>
                  <a:gd name="connsiteX10" fmla="*/ 0 w 69258"/>
                  <a:gd name="connsiteY10" fmla="*/ 14023 h 105334"/>
                  <a:gd name="connsiteX11" fmla="*/ 11035 w 69258"/>
                  <a:gd name="connsiteY11" fmla="*/ 4303 h 105334"/>
                  <a:gd name="connsiteX12" fmla="*/ 27348 w 69258"/>
                  <a:gd name="connsiteY12" fmla="*/ 0 h 10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58" h="105334">
                    <a:moveTo>
                      <a:pt x="27348" y="0"/>
                    </a:moveTo>
                    <a:cubicBezTo>
                      <a:pt x="50494" y="0"/>
                      <a:pt x="69258" y="24512"/>
                      <a:pt x="69258" y="54750"/>
                    </a:cubicBezTo>
                    <a:cubicBezTo>
                      <a:pt x="69258" y="77429"/>
                      <a:pt x="58704" y="96886"/>
                      <a:pt x="43661" y="105198"/>
                    </a:cubicBezTo>
                    <a:lnTo>
                      <a:pt x="43147" y="105334"/>
                    </a:lnTo>
                    <a:lnTo>
                      <a:pt x="34024" y="86027"/>
                    </a:lnTo>
                    <a:lnTo>
                      <a:pt x="46233" y="79421"/>
                    </a:lnTo>
                    <a:cubicBezTo>
                      <a:pt x="51066" y="73107"/>
                      <a:pt x="54055" y="64385"/>
                      <a:pt x="54055" y="54750"/>
                    </a:cubicBezTo>
                    <a:cubicBezTo>
                      <a:pt x="54055" y="35481"/>
                      <a:pt x="42098" y="19861"/>
                      <a:pt x="27348" y="19861"/>
                    </a:cubicBezTo>
                    <a:cubicBezTo>
                      <a:pt x="19973" y="19861"/>
                      <a:pt x="13297" y="23766"/>
                      <a:pt x="8463" y="30080"/>
                    </a:cubicBezTo>
                    <a:lnTo>
                      <a:pt x="8112" y="31190"/>
                    </a:lnTo>
                    <a:lnTo>
                      <a:pt x="0" y="14023"/>
                    </a:lnTo>
                    <a:lnTo>
                      <a:pt x="11035" y="4303"/>
                    </a:lnTo>
                    <a:cubicBezTo>
                      <a:pt x="16049" y="1532"/>
                      <a:pt x="21562" y="0"/>
                      <a:pt x="27348" y="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p:cNvSpPr/>
            <p:nvPr/>
          </p:nvSpPr>
          <p:spPr>
            <a:xfrm>
              <a:off x="5523304" y="4998271"/>
              <a:ext cx="3300658" cy="1070413"/>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3369194 w 3369194"/>
                <a:gd name="connsiteY0" fmla="*/ 274769 h 922295"/>
                <a:gd name="connsiteX1" fmla="*/ 2043314 w 3369194"/>
                <a:gd name="connsiteY1" fmla="*/ 8069 h 922295"/>
                <a:gd name="connsiteX2" fmla="*/ 2302394 w 3369194"/>
                <a:gd name="connsiteY2" fmla="*/ 808169 h 922295"/>
                <a:gd name="connsiteX3" fmla="*/ 1311794 w 3369194"/>
                <a:gd name="connsiteY3" fmla="*/ 846269 h 922295"/>
                <a:gd name="connsiteX4" fmla="*/ 86880 w 3369194"/>
                <a:gd name="connsiteY4" fmla="*/ 562425 h 922295"/>
                <a:gd name="connsiteX5" fmla="*/ 100214 w 3369194"/>
                <a:gd name="connsiteY5" fmla="*/ 541469 h 922295"/>
                <a:gd name="connsiteX0" fmla="*/ 3369194 w 3369194"/>
                <a:gd name="connsiteY0" fmla="*/ 274769 h 965006"/>
                <a:gd name="connsiteX1" fmla="*/ 2043314 w 3369194"/>
                <a:gd name="connsiteY1" fmla="*/ 8069 h 965006"/>
                <a:gd name="connsiteX2" fmla="*/ 2302394 w 3369194"/>
                <a:gd name="connsiteY2" fmla="*/ 808169 h 965006"/>
                <a:gd name="connsiteX3" fmla="*/ 1311794 w 3369194"/>
                <a:gd name="connsiteY3" fmla="*/ 846269 h 965006"/>
                <a:gd name="connsiteX4" fmla="*/ 86880 w 3369194"/>
                <a:gd name="connsiteY4" fmla="*/ 562425 h 965006"/>
                <a:gd name="connsiteX5" fmla="*/ 100214 w 3369194"/>
                <a:gd name="connsiteY5" fmla="*/ 541469 h 965006"/>
                <a:gd name="connsiteX0" fmla="*/ 3312351 w 3312351"/>
                <a:gd name="connsiteY0" fmla="*/ 274769 h 965006"/>
                <a:gd name="connsiteX1" fmla="*/ 1986471 w 3312351"/>
                <a:gd name="connsiteY1" fmla="*/ 8069 h 965006"/>
                <a:gd name="connsiteX2" fmla="*/ 2245551 w 3312351"/>
                <a:gd name="connsiteY2" fmla="*/ 808169 h 965006"/>
                <a:gd name="connsiteX3" fmla="*/ 1254951 w 3312351"/>
                <a:gd name="connsiteY3" fmla="*/ 846269 h 965006"/>
                <a:gd name="connsiteX4" fmla="*/ 30037 w 3312351"/>
                <a:gd name="connsiteY4" fmla="*/ 562425 h 965006"/>
                <a:gd name="connsiteX5" fmla="*/ 43371 w 3312351"/>
                <a:gd name="connsiteY5" fmla="*/ 541469 h 965006"/>
                <a:gd name="connsiteX0" fmla="*/ 3304914 w 3304914"/>
                <a:gd name="connsiteY0" fmla="*/ 274769 h 968407"/>
                <a:gd name="connsiteX1" fmla="*/ 1979034 w 3304914"/>
                <a:gd name="connsiteY1" fmla="*/ 8069 h 968407"/>
                <a:gd name="connsiteX2" fmla="*/ 2238114 w 3304914"/>
                <a:gd name="connsiteY2" fmla="*/ 808169 h 968407"/>
                <a:gd name="connsiteX3" fmla="*/ 1247514 w 3304914"/>
                <a:gd name="connsiteY3" fmla="*/ 846269 h 968407"/>
                <a:gd name="connsiteX4" fmla="*/ 30220 w 3304914"/>
                <a:gd name="connsiteY4" fmla="*/ 568140 h 968407"/>
                <a:gd name="connsiteX5" fmla="*/ 35934 w 3304914"/>
                <a:gd name="connsiteY5" fmla="*/ 541469 h 968407"/>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31678 w 3300658"/>
                <a:gd name="connsiteY5" fmla="*/ 54146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81208 w 3300658"/>
                <a:gd name="connsiteY5" fmla="*/ 47669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64063 w 3300658"/>
                <a:gd name="connsiteY5" fmla="*/ 417644 h 1070413"/>
                <a:gd name="connsiteX0" fmla="*/ 3357720 w 3357720"/>
                <a:gd name="connsiteY0" fmla="*/ 274769 h 1070413"/>
                <a:gd name="connsiteX1" fmla="*/ 2031840 w 3357720"/>
                <a:gd name="connsiteY1" fmla="*/ 8069 h 1070413"/>
                <a:gd name="connsiteX2" fmla="*/ 2290920 w 3357720"/>
                <a:gd name="connsiteY2" fmla="*/ 808169 h 1070413"/>
                <a:gd name="connsiteX3" fmla="*/ 1300320 w 3357720"/>
                <a:gd name="connsiteY3" fmla="*/ 846269 h 1070413"/>
                <a:gd name="connsiteX4" fmla="*/ 83026 w 3357720"/>
                <a:gd name="connsiteY4" fmla="*/ 568140 h 1070413"/>
                <a:gd name="connsiteX5" fmla="*/ 109694 w 3357720"/>
                <a:gd name="connsiteY5" fmla="*/ 446219 h 1070413"/>
                <a:gd name="connsiteX6" fmla="*/ 121125 w 3357720"/>
                <a:gd name="connsiteY6" fmla="*/ 417644 h 1070413"/>
                <a:gd name="connsiteX0" fmla="*/ 3380676 w 3380676"/>
                <a:gd name="connsiteY0" fmla="*/ 274769 h 1070413"/>
                <a:gd name="connsiteX1" fmla="*/ 2054796 w 3380676"/>
                <a:gd name="connsiteY1" fmla="*/ 8069 h 1070413"/>
                <a:gd name="connsiteX2" fmla="*/ 2313876 w 3380676"/>
                <a:gd name="connsiteY2" fmla="*/ 808169 h 1070413"/>
                <a:gd name="connsiteX3" fmla="*/ 1323276 w 3380676"/>
                <a:gd name="connsiteY3" fmla="*/ 846269 h 1070413"/>
                <a:gd name="connsiteX4" fmla="*/ 105982 w 3380676"/>
                <a:gd name="connsiteY4" fmla="*/ 568140 h 1070413"/>
                <a:gd name="connsiteX5" fmla="*/ 65975 w 3380676"/>
                <a:gd name="connsiteY5" fmla="*/ 480509 h 1070413"/>
                <a:gd name="connsiteX6" fmla="*/ 132650 w 3380676"/>
                <a:gd name="connsiteY6" fmla="*/ 446219 h 1070413"/>
                <a:gd name="connsiteX7" fmla="*/ 144081 w 3380676"/>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110875 w 3358901"/>
                <a:gd name="connsiteY6" fmla="*/ 446219 h 1070413"/>
                <a:gd name="connsiteX7" fmla="*/ 122306 w 3358901"/>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84205 w 3358901"/>
                <a:gd name="connsiteY6" fmla="*/ 465269 h 1070413"/>
                <a:gd name="connsiteX7" fmla="*/ 122306 w 3358901"/>
                <a:gd name="connsiteY7" fmla="*/ 417644 h 1070413"/>
                <a:gd name="connsiteX0" fmla="*/ 3393863 w 3393863"/>
                <a:gd name="connsiteY0" fmla="*/ 274769 h 1070413"/>
                <a:gd name="connsiteX1" fmla="*/ 2067983 w 3393863"/>
                <a:gd name="connsiteY1" fmla="*/ 8069 h 1070413"/>
                <a:gd name="connsiteX2" fmla="*/ 2327063 w 3393863"/>
                <a:gd name="connsiteY2" fmla="*/ 808169 h 1070413"/>
                <a:gd name="connsiteX3" fmla="*/ 1336463 w 3393863"/>
                <a:gd name="connsiteY3" fmla="*/ 846269 h 1070413"/>
                <a:gd name="connsiteX4" fmla="*/ 119169 w 3393863"/>
                <a:gd name="connsiteY4" fmla="*/ 568140 h 1070413"/>
                <a:gd name="connsiteX5" fmla="*/ 50587 w 3393863"/>
                <a:gd name="connsiteY5" fmla="*/ 520514 h 1070413"/>
                <a:gd name="connsiteX6" fmla="*/ 161077 w 3393863"/>
                <a:gd name="connsiteY6" fmla="*/ 499559 h 1070413"/>
                <a:gd name="connsiteX7" fmla="*/ 119167 w 3393863"/>
                <a:gd name="connsiteY7" fmla="*/ 465269 h 1070413"/>
                <a:gd name="connsiteX8" fmla="*/ 157268 w 3393863"/>
                <a:gd name="connsiteY8" fmla="*/ 417644 h 1070413"/>
                <a:gd name="connsiteX0" fmla="*/ 3373064 w 3373064"/>
                <a:gd name="connsiteY0" fmla="*/ 274769 h 1070413"/>
                <a:gd name="connsiteX1" fmla="*/ 2047184 w 3373064"/>
                <a:gd name="connsiteY1" fmla="*/ 8069 h 1070413"/>
                <a:gd name="connsiteX2" fmla="*/ 2306264 w 3373064"/>
                <a:gd name="connsiteY2" fmla="*/ 808169 h 1070413"/>
                <a:gd name="connsiteX3" fmla="*/ 1315664 w 3373064"/>
                <a:gd name="connsiteY3" fmla="*/ 846269 h 1070413"/>
                <a:gd name="connsiteX4" fmla="*/ 98370 w 3373064"/>
                <a:gd name="connsiteY4" fmla="*/ 568140 h 1070413"/>
                <a:gd name="connsiteX5" fmla="*/ 92653 w 3373064"/>
                <a:gd name="connsiteY5" fmla="*/ 510989 h 1070413"/>
                <a:gd name="connsiteX6" fmla="*/ 140278 w 3373064"/>
                <a:gd name="connsiteY6" fmla="*/ 499559 h 1070413"/>
                <a:gd name="connsiteX7" fmla="*/ 98368 w 3373064"/>
                <a:gd name="connsiteY7" fmla="*/ 465269 h 1070413"/>
                <a:gd name="connsiteX8" fmla="*/ 136469 w 3373064"/>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0247 w 3300658"/>
                <a:gd name="connsiteY5" fmla="*/ 51098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658" h="1070413">
                  <a:moveTo>
                    <a:pt x="3300658" y="274769"/>
                  </a:moveTo>
                  <a:cubicBezTo>
                    <a:pt x="2848538" y="601159"/>
                    <a:pt x="2152578" y="-80831"/>
                    <a:pt x="1974778" y="8069"/>
                  </a:cubicBezTo>
                  <a:cubicBezTo>
                    <a:pt x="1817298" y="99509"/>
                    <a:pt x="2254178" y="564329"/>
                    <a:pt x="2233858" y="808169"/>
                  </a:cubicBezTo>
                  <a:cubicBezTo>
                    <a:pt x="2203378" y="1034229"/>
                    <a:pt x="1609018" y="856429"/>
                    <a:pt x="1243258" y="846269"/>
                  </a:cubicBezTo>
                  <a:cubicBezTo>
                    <a:pt x="874006" y="805312"/>
                    <a:pt x="-177871" y="1531435"/>
                    <a:pt x="25964" y="568140"/>
                  </a:cubicBezTo>
                  <a:cubicBezTo>
                    <a:pt x="25011" y="542423"/>
                    <a:pt x="17072" y="526229"/>
                    <a:pt x="24057" y="514799"/>
                  </a:cubicBezTo>
                  <a:cubicBezTo>
                    <a:pt x="31042" y="503369"/>
                    <a:pt x="52632" y="518291"/>
                    <a:pt x="64062" y="509084"/>
                  </a:cubicBezTo>
                  <a:cubicBezTo>
                    <a:pt x="75492" y="478922"/>
                    <a:pt x="12944" y="475746"/>
                    <a:pt x="25962" y="465269"/>
                  </a:cubicBezTo>
                  <a:cubicBezTo>
                    <a:pt x="32312" y="440186"/>
                    <a:pt x="62158" y="422406"/>
                    <a:pt x="64063" y="417644"/>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483224" y="4951530"/>
              <a:ext cx="2340735" cy="916379"/>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2473447 w 2473447"/>
                <a:gd name="connsiteY0" fmla="*/ 274769 h 922295"/>
                <a:gd name="connsiteX1" fmla="*/ 1147567 w 2473447"/>
                <a:gd name="connsiteY1" fmla="*/ 8069 h 922295"/>
                <a:gd name="connsiteX2" fmla="*/ 1406647 w 2473447"/>
                <a:gd name="connsiteY2" fmla="*/ 808169 h 922295"/>
                <a:gd name="connsiteX3" fmla="*/ 416047 w 2473447"/>
                <a:gd name="connsiteY3" fmla="*/ 846269 h 922295"/>
                <a:gd name="connsiteX4" fmla="*/ 296734 w 2473447"/>
                <a:gd name="connsiteY4" fmla="*/ 310375 h 922295"/>
                <a:gd name="connsiteX0" fmla="*/ 2176713 w 2176713"/>
                <a:gd name="connsiteY0" fmla="*/ 274769 h 922295"/>
                <a:gd name="connsiteX1" fmla="*/ 850833 w 2176713"/>
                <a:gd name="connsiteY1" fmla="*/ 8069 h 922295"/>
                <a:gd name="connsiteX2" fmla="*/ 1109913 w 2176713"/>
                <a:gd name="connsiteY2" fmla="*/ 808169 h 922295"/>
                <a:gd name="connsiteX3" fmla="*/ 119313 w 2176713"/>
                <a:gd name="connsiteY3" fmla="*/ 846269 h 922295"/>
                <a:gd name="connsiteX4" fmla="*/ 0 w 2176713"/>
                <a:gd name="connsiteY4" fmla="*/ 310375 h 922295"/>
                <a:gd name="connsiteX0" fmla="*/ 2176713 w 2176713"/>
                <a:gd name="connsiteY0" fmla="*/ 274769 h 949340"/>
                <a:gd name="connsiteX1" fmla="*/ 850833 w 2176713"/>
                <a:gd name="connsiteY1" fmla="*/ 8069 h 949340"/>
                <a:gd name="connsiteX2" fmla="*/ 1073259 w 2176713"/>
                <a:gd name="connsiteY2" fmla="*/ 846685 h 949340"/>
                <a:gd name="connsiteX3" fmla="*/ 119313 w 2176713"/>
                <a:gd name="connsiteY3" fmla="*/ 846269 h 949340"/>
                <a:gd name="connsiteX4" fmla="*/ 0 w 2176713"/>
                <a:gd name="connsiteY4" fmla="*/ 310375 h 949340"/>
                <a:gd name="connsiteX0" fmla="*/ 2176713 w 2176713"/>
                <a:gd name="connsiteY0" fmla="*/ 274769 h 917187"/>
                <a:gd name="connsiteX1" fmla="*/ 850833 w 2176713"/>
                <a:gd name="connsiteY1" fmla="*/ 8069 h 917187"/>
                <a:gd name="connsiteX2" fmla="*/ 1087921 w 2176713"/>
                <a:gd name="connsiteY2" fmla="*/ 800466 h 917187"/>
                <a:gd name="connsiteX3" fmla="*/ 119313 w 2176713"/>
                <a:gd name="connsiteY3" fmla="*/ 846269 h 917187"/>
                <a:gd name="connsiteX4" fmla="*/ 0 w 2176713"/>
                <a:gd name="connsiteY4" fmla="*/ 310375 h 917187"/>
                <a:gd name="connsiteX0" fmla="*/ 2176713 w 2176713"/>
                <a:gd name="connsiteY0" fmla="*/ 274769 h 917187"/>
                <a:gd name="connsiteX1" fmla="*/ 850833 w 2176713"/>
                <a:gd name="connsiteY1" fmla="*/ 8069 h 917187"/>
                <a:gd name="connsiteX2" fmla="*/ 1087921 w 2176713"/>
                <a:gd name="connsiteY2" fmla="*/ 800466 h 917187"/>
                <a:gd name="connsiteX3" fmla="*/ 163297 w 2176713"/>
                <a:gd name="connsiteY3" fmla="*/ 846269 h 917187"/>
                <a:gd name="connsiteX4" fmla="*/ 0 w 2176713"/>
                <a:gd name="connsiteY4" fmla="*/ 310375 h 917187"/>
                <a:gd name="connsiteX0" fmla="*/ 2176713 w 2176713"/>
                <a:gd name="connsiteY0" fmla="*/ 259538 h 917362"/>
                <a:gd name="connsiteX1" fmla="*/ 850833 w 2176713"/>
                <a:gd name="connsiteY1" fmla="*/ 8244 h 917362"/>
                <a:gd name="connsiteX2" fmla="*/ 1087921 w 2176713"/>
                <a:gd name="connsiteY2" fmla="*/ 800641 h 917362"/>
                <a:gd name="connsiteX3" fmla="*/ 163297 w 2176713"/>
                <a:gd name="connsiteY3" fmla="*/ 846444 h 917362"/>
                <a:gd name="connsiteX4" fmla="*/ 0 w 2176713"/>
                <a:gd name="connsiteY4" fmla="*/ 310550 h 917362"/>
                <a:gd name="connsiteX0" fmla="*/ 2176713 w 2176713"/>
                <a:gd name="connsiteY0" fmla="*/ 268552 h 926376"/>
                <a:gd name="connsiteX1" fmla="*/ 850833 w 2176713"/>
                <a:gd name="connsiteY1" fmla="*/ 17258 h 926376"/>
                <a:gd name="connsiteX2" fmla="*/ 1087921 w 2176713"/>
                <a:gd name="connsiteY2" fmla="*/ 809655 h 926376"/>
                <a:gd name="connsiteX3" fmla="*/ 163297 w 2176713"/>
                <a:gd name="connsiteY3" fmla="*/ 855458 h 926376"/>
                <a:gd name="connsiteX4" fmla="*/ 0 w 2176713"/>
                <a:gd name="connsiteY4" fmla="*/ 319564 h 926376"/>
                <a:gd name="connsiteX0" fmla="*/ 2251852 w 2251852"/>
                <a:gd name="connsiteY0" fmla="*/ 268552 h 926376"/>
                <a:gd name="connsiteX1" fmla="*/ 925972 w 2251852"/>
                <a:gd name="connsiteY1" fmla="*/ 17258 h 926376"/>
                <a:gd name="connsiteX2" fmla="*/ 1163060 w 2251852"/>
                <a:gd name="connsiteY2" fmla="*/ 809655 h 926376"/>
                <a:gd name="connsiteX3" fmla="*/ 238436 w 2251852"/>
                <a:gd name="connsiteY3" fmla="*/ 855458 h 926376"/>
                <a:gd name="connsiteX4" fmla="*/ 0 w 2251852"/>
                <a:gd name="connsiteY4" fmla="*/ 261790 h 9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852" h="926376">
                  <a:moveTo>
                    <a:pt x="2251852" y="268552"/>
                  </a:moveTo>
                  <a:cubicBezTo>
                    <a:pt x="1799732" y="594942"/>
                    <a:pt x="1169748" y="-117861"/>
                    <a:pt x="925972" y="17258"/>
                  </a:cubicBezTo>
                  <a:cubicBezTo>
                    <a:pt x="768492" y="108698"/>
                    <a:pt x="1183380" y="565815"/>
                    <a:pt x="1163060" y="809655"/>
                  </a:cubicBezTo>
                  <a:cubicBezTo>
                    <a:pt x="1132580" y="1035715"/>
                    <a:pt x="604196" y="865618"/>
                    <a:pt x="238436" y="855458"/>
                  </a:cubicBezTo>
                  <a:cubicBezTo>
                    <a:pt x="-152724" y="814818"/>
                    <a:pt x="715641" y="454719"/>
                    <a:pt x="0" y="26179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6442984" y="5173306"/>
              <a:ext cx="73679" cy="61634"/>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Equals"/>
          <p:cNvSpPr/>
          <p:nvPr/>
        </p:nvSpPr>
        <p:spPr>
          <a:xfrm>
            <a:off x="9559303" y="5675493"/>
            <a:ext cx="590767" cy="403582"/>
          </a:xfrm>
          <a:custGeom>
            <a:avLst/>
            <a:gdLst>
              <a:gd name="connsiteX0" fmla="*/ 0 w 1018594"/>
              <a:gd name="connsiteY0" fmla="*/ 441973 h 695851"/>
              <a:gd name="connsiteX1" fmla="*/ 1018594 w 1018594"/>
              <a:gd name="connsiteY1" fmla="*/ 441973 h 695851"/>
              <a:gd name="connsiteX2" fmla="*/ 1018594 w 1018594"/>
              <a:gd name="connsiteY2" fmla="*/ 695851 h 695851"/>
              <a:gd name="connsiteX3" fmla="*/ 0 w 1018594"/>
              <a:gd name="connsiteY3" fmla="*/ 695851 h 695851"/>
              <a:gd name="connsiteX4" fmla="*/ 0 w 1018594"/>
              <a:gd name="connsiteY4" fmla="*/ 0 h 695851"/>
              <a:gd name="connsiteX5" fmla="*/ 1018594 w 1018594"/>
              <a:gd name="connsiteY5" fmla="*/ 0 h 695851"/>
              <a:gd name="connsiteX6" fmla="*/ 1018594 w 1018594"/>
              <a:gd name="connsiteY6" fmla="*/ 253878 h 695851"/>
              <a:gd name="connsiteX7" fmla="*/ 0 w 1018594"/>
              <a:gd name="connsiteY7" fmla="*/ 253878 h 69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594" h="695851">
                <a:moveTo>
                  <a:pt x="0" y="441973"/>
                </a:moveTo>
                <a:lnTo>
                  <a:pt x="1018594" y="441973"/>
                </a:lnTo>
                <a:lnTo>
                  <a:pt x="1018594" y="695851"/>
                </a:lnTo>
                <a:lnTo>
                  <a:pt x="0" y="695851"/>
                </a:lnTo>
                <a:close/>
                <a:moveTo>
                  <a:pt x="0" y="0"/>
                </a:moveTo>
                <a:lnTo>
                  <a:pt x="1018594" y="0"/>
                </a:lnTo>
                <a:lnTo>
                  <a:pt x="1018594" y="253878"/>
                </a:lnTo>
                <a:lnTo>
                  <a:pt x="0" y="253878"/>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lus Trap"/>
          <p:cNvSpPr/>
          <p:nvPr/>
        </p:nvSpPr>
        <p:spPr>
          <a:xfrm>
            <a:off x="2553767"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ouse"/>
          <p:cNvSpPr/>
          <p:nvPr/>
        </p:nvSpPr>
        <p:spPr>
          <a:xfrm>
            <a:off x="815231" y="5684323"/>
            <a:ext cx="1448241" cy="385923"/>
          </a:xfrm>
          <a:custGeom>
            <a:avLst/>
            <a:gdLst>
              <a:gd name="connsiteX0" fmla="*/ 1602118 w 2497040"/>
              <a:gd name="connsiteY0" fmla="*/ 0 h 665403"/>
              <a:gd name="connsiteX1" fmla="*/ 1628415 w 2497040"/>
              <a:gd name="connsiteY1" fmla="*/ 894 h 665403"/>
              <a:gd name="connsiteX2" fmla="*/ 1656472 w 2497040"/>
              <a:gd name="connsiteY2" fmla="*/ 3319 h 665403"/>
              <a:gd name="connsiteX3" fmla="*/ 1687660 w 2497040"/>
              <a:gd name="connsiteY3" fmla="*/ 7292 h 665403"/>
              <a:gd name="connsiteX4" fmla="*/ 1721161 w 2497040"/>
              <a:gd name="connsiteY4" fmla="*/ 12529 h 665403"/>
              <a:gd name="connsiteX5" fmla="*/ 1746851 w 2497040"/>
              <a:gd name="connsiteY5" fmla="*/ 17801 h 665403"/>
              <a:gd name="connsiteX6" fmla="*/ 1774160 w 2497040"/>
              <a:gd name="connsiteY6" fmla="*/ 25012 h 665403"/>
              <a:gd name="connsiteX7" fmla="*/ 1802411 w 2497040"/>
              <a:gd name="connsiteY7" fmla="*/ 33469 h 665403"/>
              <a:gd name="connsiteX8" fmla="*/ 1830644 w 2497040"/>
              <a:gd name="connsiteY8" fmla="*/ 43297 h 665403"/>
              <a:gd name="connsiteX9" fmla="*/ 1858450 w 2497040"/>
              <a:gd name="connsiteY9" fmla="*/ 54351 h 665403"/>
              <a:gd name="connsiteX10" fmla="*/ 1885562 w 2497040"/>
              <a:gd name="connsiteY10" fmla="*/ 66082 h 665403"/>
              <a:gd name="connsiteX11" fmla="*/ 1910485 w 2497040"/>
              <a:gd name="connsiteY11" fmla="*/ 77511 h 665403"/>
              <a:gd name="connsiteX12" fmla="*/ 1932793 w 2497040"/>
              <a:gd name="connsiteY12" fmla="*/ 89864 h 665403"/>
              <a:gd name="connsiteX13" fmla="*/ 1951400 w 2497040"/>
              <a:gd name="connsiteY13" fmla="*/ 102305 h 665403"/>
              <a:gd name="connsiteX14" fmla="*/ 1963763 w 2497040"/>
              <a:gd name="connsiteY14" fmla="*/ 110279 h 665403"/>
              <a:gd name="connsiteX15" fmla="*/ 1974490 w 2497040"/>
              <a:gd name="connsiteY15" fmla="*/ 117683 h 665403"/>
              <a:gd name="connsiteX16" fmla="*/ 1984398 w 2497040"/>
              <a:gd name="connsiteY16" fmla="*/ 124802 h 665403"/>
              <a:gd name="connsiteX17" fmla="*/ 1992278 w 2497040"/>
              <a:gd name="connsiteY17" fmla="*/ 129840 h 665403"/>
              <a:gd name="connsiteX18" fmla="*/ 1997170 w 2497040"/>
              <a:gd name="connsiteY18" fmla="*/ 132919 h 665403"/>
              <a:gd name="connsiteX19" fmla="*/ 2001386 w 2497040"/>
              <a:gd name="connsiteY19" fmla="*/ 135304 h 665403"/>
              <a:gd name="connsiteX20" fmla="*/ 2009464 w 2497040"/>
              <a:gd name="connsiteY20" fmla="*/ 135821 h 665403"/>
              <a:gd name="connsiteX21" fmla="*/ 2019196 w 2497040"/>
              <a:gd name="connsiteY21" fmla="*/ 135538 h 665403"/>
              <a:gd name="connsiteX22" fmla="*/ 2030583 w 2497040"/>
              <a:gd name="connsiteY22" fmla="*/ 134455 h 665403"/>
              <a:gd name="connsiteX23" fmla="*/ 2044462 w 2497040"/>
              <a:gd name="connsiteY23" fmla="*/ 131485 h 665403"/>
              <a:gd name="connsiteX24" fmla="*/ 2058749 w 2497040"/>
              <a:gd name="connsiteY24" fmla="*/ 128659 h 665403"/>
              <a:gd name="connsiteX25" fmla="*/ 2070706 w 2497040"/>
              <a:gd name="connsiteY25" fmla="*/ 125938 h 665403"/>
              <a:gd name="connsiteX26" fmla="*/ 2080066 w 2497040"/>
              <a:gd name="connsiteY26" fmla="*/ 122772 h 665403"/>
              <a:gd name="connsiteX27" fmla="*/ 2087503 w 2497040"/>
              <a:gd name="connsiteY27" fmla="*/ 119855 h 665403"/>
              <a:gd name="connsiteX28" fmla="*/ 2094265 w 2497040"/>
              <a:gd name="connsiteY28" fmla="*/ 116244 h 665403"/>
              <a:gd name="connsiteX29" fmla="*/ 2099942 w 2497040"/>
              <a:gd name="connsiteY29" fmla="*/ 111797 h 665403"/>
              <a:gd name="connsiteX30" fmla="*/ 2105495 w 2497040"/>
              <a:gd name="connsiteY30" fmla="*/ 106388 h 665403"/>
              <a:gd name="connsiteX31" fmla="*/ 2111760 w 2497040"/>
              <a:gd name="connsiteY31" fmla="*/ 98933 h 665403"/>
              <a:gd name="connsiteX32" fmla="*/ 2119003 w 2497040"/>
              <a:gd name="connsiteY32" fmla="*/ 89984 h 665403"/>
              <a:gd name="connsiteX33" fmla="*/ 2130002 w 2497040"/>
              <a:gd name="connsiteY33" fmla="*/ 76836 h 665403"/>
              <a:gd name="connsiteX34" fmla="*/ 2141214 w 2497040"/>
              <a:gd name="connsiteY34" fmla="*/ 68350 h 665403"/>
              <a:gd name="connsiteX35" fmla="*/ 2152655 w 2497040"/>
              <a:gd name="connsiteY35" fmla="*/ 63156 h 665403"/>
              <a:gd name="connsiteX36" fmla="*/ 2164042 w 2497040"/>
              <a:gd name="connsiteY36" fmla="*/ 62073 h 665403"/>
              <a:gd name="connsiteX37" fmla="*/ 2175927 w 2497040"/>
              <a:gd name="connsiteY37" fmla="*/ 64833 h 665403"/>
              <a:gd name="connsiteX38" fmla="*/ 2186938 w 2497040"/>
              <a:gd name="connsiteY38" fmla="*/ 71419 h 665403"/>
              <a:gd name="connsiteX39" fmla="*/ 2198304 w 2497040"/>
              <a:gd name="connsiteY39" fmla="*/ 82257 h 665403"/>
              <a:gd name="connsiteX40" fmla="*/ 2209758 w 2497040"/>
              <a:gd name="connsiteY40" fmla="*/ 96797 h 665403"/>
              <a:gd name="connsiteX41" fmla="*/ 2221443 w 2497040"/>
              <a:gd name="connsiteY41" fmla="*/ 114629 h 665403"/>
              <a:gd name="connsiteX42" fmla="*/ 2226938 w 2497040"/>
              <a:gd name="connsiteY42" fmla="*/ 123883 h 665403"/>
              <a:gd name="connsiteX43" fmla="*/ 2232860 w 2497040"/>
              <a:gd name="connsiteY43" fmla="*/ 131909 h 665403"/>
              <a:gd name="connsiteX44" fmla="*/ 2238801 w 2497040"/>
              <a:gd name="connsiteY44" fmla="*/ 138565 h 665403"/>
              <a:gd name="connsiteX45" fmla="*/ 2243266 w 2497040"/>
              <a:gd name="connsiteY45" fmla="*/ 142872 h 665403"/>
              <a:gd name="connsiteX46" fmla="*/ 2247073 w 2497040"/>
              <a:gd name="connsiteY46" fmla="*/ 145115 h 665403"/>
              <a:gd name="connsiteX47" fmla="*/ 2251058 w 2497040"/>
              <a:gd name="connsiteY47" fmla="*/ 144208 h 665403"/>
              <a:gd name="connsiteX48" fmla="*/ 2256432 w 2497040"/>
              <a:gd name="connsiteY48" fmla="*/ 141949 h 665403"/>
              <a:gd name="connsiteX49" fmla="*/ 2261842 w 2497040"/>
              <a:gd name="connsiteY49" fmla="*/ 136950 h 665403"/>
              <a:gd name="connsiteX50" fmla="*/ 2267395 w 2497040"/>
              <a:gd name="connsiteY50" fmla="*/ 131541 h 665403"/>
              <a:gd name="connsiteX51" fmla="*/ 2276027 w 2497040"/>
              <a:gd name="connsiteY51" fmla="*/ 121240 h 665403"/>
              <a:gd name="connsiteX52" fmla="*/ 2283519 w 2497040"/>
              <a:gd name="connsiteY52" fmla="*/ 114212 h 665403"/>
              <a:gd name="connsiteX53" fmla="*/ 2289853 w 2497040"/>
              <a:gd name="connsiteY53" fmla="*/ 111829 h 665403"/>
              <a:gd name="connsiteX54" fmla="*/ 2294782 w 2497040"/>
              <a:gd name="connsiteY54" fmla="*/ 112168 h 665403"/>
              <a:gd name="connsiteX55" fmla="*/ 2299246 w 2497040"/>
              <a:gd name="connsiteY55" fmla="*/ 116475 h 665403"/>
              <a:gd name="connsiteX56" fmla="*/ 2302429 w 2497040"/>
              <a:gd name="connsiteY56" fmla="*/ 124465 h 665403"/>
              <a:gd name="connsiteX57" fmla="*/ 2303832 w 2497040"/>
              <a:gd name="connsiteY57" fmla="*/ 132295 h 665403"/>
              <a:gd name="connsiteX58" fmla="*/ 2305466 w 2497040"/>
              <a:gd name="connsiteY58" fmla="*/ 143416 h 665403"/>
              <a:gd name="connsiteX59" fmla="*/ 2305730 w 2497040"/>
              <a:gd name="connsiteY59" fmla="*/ 154520 h 665403"/>
              <a:gd name="connsiteX60" fmla="*/ 2306279 w 2497040"/>
              <a:gd name="connsiteY60" fmla="*/ 164805 h 665403"/>
              <a:gd name="connsiteX61" fmla="*/ 2305352 w 2497040"/>
              <a:gd name="connsiteY61" fmla="*/ 172741 h 665403"/>
              <a:gd name="connsiteX62" fmla="*/ 2306079 w 2497040"/>
              <a:gd name="connsiteY62" fmla="*/ 179877 h 665403"/>
              <a:gd name="connsiteX63" fmla="*/ 2306967 w 2497040"/>
              <a:gd name="connsiteY63" fmla="*/ 185233 h 665403"/>
              <a:gd name="connsiteX64" fmla="*/ 2309919 w 2497040"/>
              <a:gd name="connsiteY64" fmla="*/ 189931 h 665403"/>
              <a:gd name="connsiteX65" fmla="*/ 2314099 w 2497040"/>
              <a:gd name="connsiteY65" fmla="*/ 195057 h 665403"/>
              <a:gd name="connsiteX66" fmla="*/ 2320734 w 2497040"/>
              <a:gd name="connsiteY66" fmla="*/ 201037 h 665403"/>
              <a:gd name="connsiteX67" fmla="*/ 2330233 w 2497040"/>
              <a:gd name="connsiteY67" fmla="*/ 208014 h 665403"/>
              <a:gd name="connsiteX68" fmla="*/ 2342720 w 2497040"/>
              <a:gd name="connsiteY68" fmla="*/ 216948 h 665403"/>
              <a:gd name="connsiteX69" fmla="*/ 2359673 w 2497040"/>
              <a:gd name="connsiteY69" fmla="*/ 230190 h 665403"/>
              <a:gd name="connsiteX70" fmla="*/ 2376055 w 2497040"/>
              <a:gd name="connsiteY70" fmla="*/ 245069 h 665403"/>
              <a:gd name="connsiteX71" fmla="*/ 2390658 w 2497040"/>
              <a:gd name="connsiteY71" fmla="*/ 259787 h 665403"/>
              <a:gd name="connsiteX72" fmla="*/ 2405510 w 2497040"/>
              <a:gd name="connsiteY72" fmla="*/ 276427 h 665403"/>
              <a:gd name="connsiteX73" fmla="*/ 2420059 w 2497040"/>
              <a:gd name="connsiteY73" fmla="*/ 295256 h 665403"/>
              <a:gd name="connsiteX74" fmla="*/ 2434589 w 2497040"/>
              <a:gd name="connsiteY74" fmla="*/ 315455 h 665403"/>
              <a:gd name="connsiteX75" fmla="*/ 2449493 w 2497040"/>
              <a:gd name="connsiteY75" fmla="*/ 338537 h 665403"/>
              <a:gd name="connsiteX76" fmla="*/ 2464769 w 2497040"/>
              <a:gd name="connsiteY76" fmla="*/ 364501 h 665403"/>
              <a:gd name="connsiteX77" fmla="*/ 2475883 w 2497040"/>
              <a:gd name="connsiteY77" fmla="*/ 383970 h 665403"/>
              <a:gd name="connsiteX78" fmla="*/ 2484028 w 2497040"/>
              <a:gd name="connsiteY78" fmla="*/ 400111 h 665403"/>
              <a:gd name="connsiteX79" fmla="*/ 2490144 w 2497040"/>
              <a:gd name="connsiteY79" fmla="*/ 414169 h 665403"/>
              <a:gd name="connsiteX80" fmla="*/ 2494233 w 2497040"/>
              <a:gd name="connsiteY80" fmla="*/ 426145 h 665403"/>
              <a:gd name="connsiteX81" fmla="*/ 2496989 w 2497040"/>
              <a:gd name="connsiteY81" fmla="*/ 435363 h 665403"/>
              <a:gd name="connsiteX82" fmla="*/ 2497040 w 2497040"/>
              <a:gd name="connsiteY82" fmla="*/ 441805 h 665403"/>
              <a:gd name="connsiteX83" fmla="*/ 2494797 w 2497040"/>
              <a:gd name="connsiteY83" fmla="*/ 445612 h 665403"/>
              <a:gd name="connsiteX84" fmla="*/ 2490669 w 2497040"/>
              <a:gd name="connsiteY84" fmla="*/ 446928 h 665403"/>
              <a:gd name="connsiteX85" fmla="*/ 2487644 w 2497040"/>
              <a:gd name="connsiteY85" fmla="*/ 447711 h 665403"/>
              <a:gd name="connsiteX86" fmla="*/ 2482289 w 2497040"/>
              <a:gd name="connsiteY86" fmla="*/ 448600 h 665403"/>
              <a:gd name="connsiteX87" fmla="*/ 2475545 w 2497040"/>
              <a:gd name="connsiteY87" fmla="*/ 450841 h 665403"/>
              <a:gd name="connsiteX88" fmla="*/ 2467841 w 2497040"/>
              <a:gd name="connsiteY88" fmla="*/ 453206 h 665403"/>
              <a:gd name="connsiteX89" fmla="*/ 2459727 w 2497040"/>
              <a:gd name="connsiteY89" fmla="*/ 455429 h 665403"/>
              <a:gd name="connsiteX90" fmla="*/ 2448037 w 2497040"/>
              <a:gd name="connsiteY90" fmla="*/ 458701 h 665403"/>
              <a:gd name="connsiteX91" fmla="*/ 2435670 w 2497040"/>
              <a:gd name="connsiteY91" fmla="*/ 461279 h 665403"/>
              <a:gd name="connsiteX92" fmla="*/ 2422362 w 2497040"/>
              <a:gd name="connsiteY92" fmla="*/ 462611 h 665403"/>
              <a:gd name="connsiteX93" fmla="*/ 2411402 w 2497040"/>
              <a:gd name="connsiteY93" fmla="*/ 462467 h 665403"/>
              <a:gd name="connsiteX94" fmla="*/ 2400727 w 2497040"/>
              <a:gd name="connsiteY94" fmla="*/ 461504 h 665403"/>
              <a:gd name="connsiteX95" fmla="*/ 2389501 w 2497040"/>
              <a:gd name="connsiteY95" fmla="*/ 460808 h 665403"/>
              <a:gd name="connsiteX96" fmla="*/ 2378826 w 2497040"/>
              <a:gd name="connsiteY96" fmla="*/ 459846 h 665403"/>
              <a:gd name="connsiteX97" fmla="*/ 2370054 w 2497040"/>
              <a:gd name="connsiteY97" fmla="*/ 460004 h 665403"/>
              <a:gd name="connsiteX98" fmla="*/ 2361158 w 2497040"/>
              <a:gd name="connsiteY98" fmla="*/ 459202 h 665403"/>
              <a:gd name="connsiteX99" fmla="*/ 2350217 w 2497040"/>
              <a:gd name="connsiteY99" fmla="*/ 457688 h 665403"/>
              <a:gd name="connsiteX100" fmla="*/ 2337496 w 2497040"/>
              <a:gd name="connsiteY100" fmla="*/ 456013 h 665403"/>
              <a:gd name="connsiteX101" fmla="*/ 2325612 w 2497040"/>
              <a:gd name="connsiteY101" fmla="*/ 453253 h 665403"/>
              <a:gd name="connsiteX102" fmla="*/ 2313033 w 2497040"/>
              <a:gd name="connsiteY102" fmla="*/ 451169 h 665403"/>
              <a:gd name="connsiteX103" fmla="*/ 2300028 w 2497040"/>
              <a:gd name="connsiteY103" fmla="*/ 450312 h 665403"/>
              <a:gd name="connsiteX104" fmla="*/ 2287840 w 2497040"/>
              <a:gd name="connsiteY104" fmla="*/ 449741 h 665403"/>
              <a:gd name="connsiteX105" fmla="*/ 2277005 w 2497040"/>
              <a:gd name="connsiteY105" fmla="*/ 450558 h 665403"/>
              <a:gd name="connsiteX106" fmla="*/ 2264799 w 2497040"/>
              <a:gd name="connsiteY106" fmla="*/ 451356 h 665403"/>
              <a:gd name="connsiteX107" fmla="*/ 2250405 w 2497040"/>
              <a:gd name="connsiteY107" fmla="*/ 451852 h 665403"/>
              <a:gd name="connsiteX108" fmla="*/ 2234375 w 2497040"/>
              <a:gd name="connsiteY108" fmla="*/ 451778 h 665403"/>
              <a:gd name="connsiteX109" fmla="*/ 2214235 w 2497040"/>
              <a:gd name="connsiteY109" fmla="*/ 451650 h 665403"/>
              <a:gd name="connsiteX110" fmla="*/ 2191087 w 2497040"/>
              <a:gd name="connsiteY110" fmla="*/ 450934 h 665403"/>
              <a:gd name="connsiteX111" fmla="*/ 2164258 w 2497040"/>
              <a:gd name="connsiteY111" fmla="*/ 448937 h 665403"/>
              <a:gd name="connsiteX112" fmla="*/ 2153298 w 2497040"/>
              <a:gd name="connsiteY112" fmla="*/ 448793 h 665403"/>
              <a:gd name="connsiteX113" fmla="*/ 2143566 w 2497040"/>
              <a:gd name="connsiteY113" fmla="*/ 449076 h 665403"/>
              <a:gd name="connsiteX114" fmla="*/ 2133264 w 2497040"/>
              <a:gd name="connsiteY114" fmla="*/ 450996 h 665403"/>
              <a:gd name="connsiteX115" fmla="*/ 2122819 w 2497040"/>
              <a:gd name="connsiteY115" fmla="*/ 453325 h 665403"/>
              <a:gd name="connsiteX116" fmla="*/ 2111129 w 2497040"/>
              <a:gd name="connsiteY116" fmla="*/ 456597 h 665403"/>
              <a:gd name="connsiteX117" fmla="*/ 2098175 w 2497040"/>
              <a:gd name="connsiteY117" fmla="*/ 462182 h 665403"/>
              <a:gd name="connsiteX118" fmla="*/ 2082605 w 2497040"/>
              <a:gd name="connsiteY118" fmla="*/ 468692 h 665403"/>
              <a:gd name="connsiteX119" fmla="*/ 2065505 w 2497040"/>
              <a:gd name="connsiteY119" fmla="*/ 476964 h 665403"/>
              <a:gd name="connsiteX120" fmla="*/ 2051981 w 2497040"/>
              <a:gd name="connsiteY120" fmla="*/ 484186 h 665403"/>
              <a:gd name="connsiteX121" fmla="*/ 2041482 w 2497040"/>
              <a:gd name="connsiteY121" fmla="*/ 490626 h 665403"/>
              <a:gd name="connsiteX122" fmla="*/ 2034132 w 2497040"/>
              <a:gd name="connsiteY122" fmla="*/ 497244 h 665403"/>
              <a:gd name="connsiteX123" fmla="*/ 2030910 w 2497040"/>
              <a:gd name="connsiteY123" fmla="*/ 502546 h 665403"/>
              <a:gd name="connsiteX124" fmla="*/ 2029468 w 2497040"/>
              <a:gd name="connsiteY124" fmla="*/ 508009 h 665403"/>
              <a:gd name="connsiteX125" fmla="*/ 2032420 w 2497040"/>
              <a:gd name="connsiteY125" fmla="*/ 512707 h 665403"/>
              <a:gd name="connsiteX126" fmla="*/ 2038788 w 2497040"/>
              <a:gd name="connsiteY126" fmla="*/ 518135 h 665403"/>
              <a:gd name="connsiteX127" fmla="*/ 2047362 w 2497040"/>
              <a:gd name="connsiteY127" fmla="*/ 522496 h 665403"/>
              <a:gd name="connsiteX128" fmla="*/ 2058944 w 2497040"/>
              <a:gd name="connsiteY128" fmla="*/ 527445 h 665403"/>
              <a:gd name="connsiteX129" fmla="*/ 2070258 w 2497040"/>
              <a:gd name="connsiteY129" fmla="*/ 531842 h 665403"/>
              <a:gd name="connsiteX130" fmla="*/ 2080309 w 2497040"/>
              <a:gd name="connsiteY130" fmla="*/ 538552 h 665403"/>
              <a:gd name="connsiteX131" fmla="*/ 2088047 w 2497040"/>
              <a:gd name="connsiteY131" fmla="*/ 543998 h 665403"/>
              <a:gd name="connsiteX132" fmla="*/ 2092760 w 2497040"/>
              <a:gd name="connsiteY132" fmla="*/ 550227 h 665403"/>
              <a:gd name="connsiteX133" fmla="*/ 2095018 w 2497040"/>
              <a:gd name="connsiteY133" fmla="*/ 555601 h 665403"/>
              <a:gd name="connsiteX134" fmla="*/ 2096030 w 2497040"/>
              <a:gd name="connsiteY134" fmla="*/ 561919 h 665403"/>
              <a:gd name="connsiteX135" fmla="*/ 2095282 w 2497040"/>
              <a:gd name="connsiteY135" fmla="*/ 566705 h 665403"/>
              <a:gd name="connsiteX136" fmla="*/ 2093039 w 2497040"/>
              <a:gd name="connsiteY136" fmla="*/ 570513 h 665403"/>
              <a:gd name="connsiteX137" fmla="*/ 2089320 w 2497040"/>
              <a:gd name="connsiteY137" fmla="*/ 571971 h 665403"/>
              <a:gd name="connsiteX138" fmla="*/ 2083983 w 2497040"/>
              <a:gd name="connsiteY138" fmla="*/ 571490 h 665403"/>
              <a:gd name="connsiteX139" fmla="*/ 2078379 w 2497040"/>
              <a:gd name="connsiteY139" fmla="*/ 570457 h 665403"/>
              <a:gd name="connsiteX140" fmla="*/ 2071386 w 2497040"/>
              <a:gd name="connsiteY140" fmla="*/ 570776 h 665403"/>
              <a:gd name="connsiteX141" fmla="*/ 2064642 w 2497040"/>
              <a:gd name="connsiteY141" fmla="*/ 573017 h 665403"/>
              <a:gd name="connsiteX142" fmla="*/ 2057774 w 2497040"/>
              <a:gd name="connsiteY142" fmla="*/ 574297 h 665403"/>
              <a:gd name="connsiteX143" fmla="*/ 2048754 w 2497040"/>
              <a:gd name="connsiteY143" fmla="*/ 572534 h 665403"/>
              <a:gd name="connsiteX144" fmla="*/ 2038258 w 2497040"/>
              <a:gd name="connsiteY144" fmla="*/ 568421 h 665403"/>
              <a:gd name="connsiteX145" fmla="*/ 2026162 w 2497040"/>
              <a:gd name="connsiteY145" fmla="*/ 560999 h 665403"/>
              <a:gd name="connsiteX146" fmla="*/ 2010952 w 2497040"/>
              <a:gd name="connsiteY146" fmla="*/ 550658 h 665403"/>
              <a:gd name="connsiteX147" fmla="*/ 1994000 w 2497040"/>
              <a:gd name="connsiteY147" fmla="*/ 537416 h 665403"/>
              <a:gd name="connsiteX148" fmla="*/ 1982331 w 2497040"/>
              <a:gd name="connsiteY148" fmla="*/ 528766 h 665403"/>
              <a:gd name="connsiteX149" fmla="*/ 1971711 w 2497040"/>
              <a:gd name="connsiteY149" fmla="*/ 523693 h 665403"/>
              <a:gd name="connsiteX150" fmla="*/ 1961872 w 2497040"/>
              <a:gd name="connsiteY150" fmla="*/ 521645 h 665403"/>
              <a:gd name="connsiteX151" fmla="*/ 1953083 w 2497040"/>
              <a:gd name="connsiteY151" fmla="*/ 523174 h 665403"/>
              <a:gd name="connsiteX152" fmla="*/ 1945075 w 2497040"/>
              <a:gd name="connsiteY152" fmla="*/ 527728 h 665403"/>
              <a:gd name="connsiteX153" fmla="*/ 1938525 w 2497040"/>
              <a:gd name="connsiteY153" fmla="*/ 536001 h 665403"/>
              <a:gd name="connsiteX154" fmla="*/ 1933755 w 2497040"/>
              <a:gd name="connsiteY154" fmla="*/ 544435 h 665403"/>
              <a:gd name="connsiteX155" fmla="*/ 1933770 w 2497040"/>
              <a:gd name="connsiteY155" fmla="*/ 553617 h 665403"/>
              <a:gd name="connsiteX156" fmla="*/ 1936810 w 2497040"/>
              <a:gd name="connsiteY156" fmla="*/ 562016 h 665403"/>
              <a:gd name="connsiteX157" fmla="*/ 1942590 w 2497040"/>
              <a:gd name="connsiteY157" fmla="*/ 570452 h 665403"/>
              <a:gd name="connsiteX158" fmla="*/ 1952338 w 2497040"/>
              <a:gd name="connsiteY158" fmla="*/ 579350 h 665403"/>
              <a:gd name="connsiteX159" fmla="*/ 1964150 w 2497040"/>
              <a:gd name="connsiteY159" fmla="*/ 587591 h 665403"/>
              <a:gd name="connsiteX160" fmla="*/ 1979519 w 2497040"/>
              <a:gd name="connsiteY160" fmla="*/ 596153 h 665403"/>
              <a:gd name="connsiteX161" fmla="*/ 1989731 w 2497040"/>
              <a:gd name="connsiteY161" fmla="*/ 601083 h 665403"/>
              <a:gd name="connsiteX162" fmla="*/ 1999124 w 2497040"/>
              <a:gd name="connsiteY162" fmla="*/ 605729 h 665403"/>
              <a:gd name="connsiteX163" fmla="*/ 2007822 w 2497040"/>
              <a:gd name="connsiteY163" fmla="*/ 611051 h 665403"/>
              <a:gd name="connsiteX164" fmla="*/ 2013515 w 2497040"/>
              <a:gd name="connsiteY164" fmla="*/ 615785 h 665403"/>
              <a:gd name="connsiteX165" fmla="*/ 2016894 w 2497040"/>
              <a:gd name="connsiteY165" fmla="*/ 619256 h 665403"/>
              <a:gd name="connsiteX166" fmla="*/ 2018458 w 2497040"/>
              <a:gd name="connsiteY166" fmla="*/ 625306 h 665403"/>
              <a:gd name="connsiteX167" fmla="*/ 2018634 w 2497040"/>
              <a:gd name="connsiteY167" fmla="*/ 632709 h 665403"/>
              <a:gd name="connsiteX168" fmla="*/ 2017173 w 2497040"/>
              <a:gd name="connsiteY168" fmla="*/ 639541 h 665403"/>
              <a:gd name="connsiteX169" fmla="*/ 2013952 w 2497040"/>
              <a:gd name="connsiteY169" fmla="*/ 644844 h 665403"/>
              <a:gd name="connsiteX170" fmla="*/ 2010054 w 2497040"/>
              <a:gd name="connsiteY170" fmla="*/ 649452 h 665403"/>
              <a:gd name="connsiteX171" fmla="*/ 2004413 w 2497040"/>
              <a:gd name="connsiteY171" fmla="*/ 651159 h 665403"/>
              <a:gd name="connsiteX172" fmla="*/ 1999324 w 2497040"/>
              <a:gd name="connsiteY172" fmla="*/ 652599 h 665403"/>
              <a:gd name="connsiteX173" fmla="*/ 1995036 w 2497040"/>
              <a:gd name="connsiteY173" fmla="*/ 655695 h 665403"/>
              <a:gd name="connsiteX174" fmla="*/ 1992241 w 2497040"/>
              <a:gd name="connsiteY174" fmla="*/ 659769 h 665403"/>
              <a:gd name="connsiteX175" fmla="*/ 1990693 w 2497040"/>
              <a:gd name="connsiteY175" fmla="*/ 662901 h 665403"/>
              <a:gd name="connsiteX176" fmla="*/ 1986974 w 2497040"/>
              <a:gd name="connsiteY176" fmla="*/ 664359 h 665403"/>
              <a:gd name="connsiteX177" fmla="*/ 1981085 w 2497040"/>
              <a:gd name="connsiteY177" fmla="*/ 664145 h 665403"/>
              <a:gd name="connsiteX178" fmla="*/ 1974395 w 2497040"/>
              <a:gd name="connsiteY178" fmla="*/ 662275 h 665403"/>
              <a:gd name="connsiteX179" fmla="*/ 1966336 w 2497040"/>
              <a:gd name="connsiteY179" fmla="*/ 660388 h 665403"/>
              <a:gd name="connsiteX180" fmla="*/ 1959486 w 2497040"/>
              <a:gd name="connsiteY180" fmla="*/ 660297 h 665403"/>
              <a:gd name="connsiteX181" fmla="*/ 1956586 w 2497040"/>
              <a:gd name="connsiteY181" fmla="*/ 662041 h 665403"/>
              <a:gd name="connsiteX182" fmla="*/ 1955037 w 2497040"/>
              <a:gd name="connsiteY182" fmla="*/ 665172 h 665403"/>
              <a:gd name="connsiteX183" fmla="*/ 1951745 w 2497040"/>
              <a:gd name="connsiteY183" fmla="*/ 665403 h 665403"/>
              <a:gd name="connsiteX184" fmla="*/ 1948205 w 2497040"/>
              <a:gd name="connsiteY184" fmla="*/ 663712 h 665403"/>
              <a:gd name="connsiteX185" fmla="*/ 1943207 w 2497040"/>
              <a:gd name="connsiteY185" fmla="*/ 658302 h 665403"/>
              <a:gd name="connsiteX186" fmla="*/ 1937285 w 2497040"/>
              <a:gd name="connsiteY186" fmla="*/ 650275 h 665403"/>
              <a:gd name="connsiteX187" fmla="*/ 1929495 w 2497040"/>
              <a:gd name="connsiteY187" fmla="*/ 638388 h 665403"/>
              <a:gd name="connsiteX188" fmla="*/ 1923839 w 2497040"/>
              <a:gd name="connsiteY188" fmla="*/ 630913 h 665403"/>
              <a:gd name="connsiteX189" fmla="*/ 1916280 w 2497040"/>
              <a:gd name="connsiteY189" fmla="*/ 622317 h 665403"/>
              <a:gd name="connsiteX190" fmla="*/ 1906693 w 2497040"/>
              <a:gd name="connsiteY190" fmla="*/ 611639 h 665403"/>
              <a:gd name="connsiteX191" fmla="*/ 1896163 w 2497040"/>
              <a:gd name="connsiteY191" fmla="*/ 599715 h 665403"/>
              <a:gd name="connsiteX192" fmla="*/ 1884406 w 2497040"/>
              <a:gd name="connsiteY192" fmla="*/ 587364 h 665403"/>
              <a:gd name="connsiteX193" fmla="*/ 1871955 w 2497040"/>
              <a:gd name="connsiteY193" fmla="*/ 575689 h 665403"/>
              <a:gd name="connsiteX194" fmla="*/ 1860198 w 2497040"/>
              <a:gd name="connsiteY194" fmla="*/ 563338 h 665403"/>
              <a:gd name="connsiteX195" fmla="*/ 1844758 w 2497040"/>
              <a:gd name="connsiteY195" fmla="*/ 549705 h 665403"/>
              <a:gd name="connsiteX196" fmla="*/ 1832022 w 2497040"/>
              <a:gd name="connsiteY196" fmla="*/ 538848 h 665403"/>
              <a:gd name="connsiteX197" fmla="*/ 1821865 w 2497040"/>
              <a:gd name="connsiteY197" fmla="*/ 529807 h 665403"/>
              <a:gd name="connsiteX198" fmla="*/ 1813185 w 2497040"/>
              <a:gd name="connsiteY198" fmla="*/ 523115 h 665403"/>
              <a:gd name="connsiteX199" fmla="*/ 1805980 w 2497040"/>
              <a:gd name="connsiteY199" fmla="*/ 518772 h 665403"/>
              <a:gd name="connsiteX200" fmla="*/ 1798900 w 2497040"/>
              <a:gd name="connsiteY200" fmla="*/ 515390 h 665403"/>
              <a:gd name="connsiteX201" fmla="*/ 1792762 w 2497040"/>
              <a:gd name="connsiteY201" fmla="*/ 513253 h 665403"/>
              <a:gd name="connsiteX202" fmla="*/ 1786749 w 2497040"/>
              <a:gd name="connsiteY202" fmla="*/ 512078 h 665403"/>
              <a:gd name="connsiteX203" fmla="*/ 1779241 w 2497040"/>
              <a:gd name="connsiteY203" fmla="*/ 509923 h 665403"/>
              <a:gd name="connsiteX204" fmla="*/ 1767766 w 2497040"/>
              <a:gd name="connsiteY204" fmla="*/ 507306 h 665403"/>
              <a:gd name="connsiteX205" fmla="*/ 1753978 w 2497040"/>
              <a:gd name="connsiteY205" fmla="*/ 503424 h 665403"/>
              <a:gd name="connsiteX206" fmla="*/ 1738002 w 2497040"/>
              <a:gd name="connsiteY206" fmla="*/ 499240 h 665403"/>
              <a:gd name="connsiteX207" fmla="*/ 1720390 w 2497040"/>
              <a:gd name="connsiteY207" fmla="*/ 494486 h 665403"/>
              <a:gd name="connsiteX208" fmla="*/ 1702919 w 2497040"/>
              <a:gd name="connsiteY208" fmla="*/ 489322 h 665403"/>
              <a:gd name="connsiteX209" fmla="*/ 1683261 w 2497040"/>
              <a:gd name="connsiteY209" fmla="*/ 483856 h 665403"/>
              <a:gd name="connsiteX210" fmla="*/ 1667836 w 2497040"/>
              <a:gd name="connsiteY210" fmla="*/ 479405 h 665403"/>
              <a:gd name="connsiteX211" fmla="*/ 1655543 w 2497040"/>
              <a:gd name="connsiteY211" fmla="*/ 476503 h 665403"/>
              <a:gd name="connsiteX212" fmla="*/ 1646523 w 2497040"/>
              <a:gd name="connsiteY212" fmla="*/ 474739 h 665403"/>
              <a:gd name="connsiteX213" fmla="*/ 1639673 w 2497040"/>
              <a:gd name="connsiteY213" fmla="*/ 474649 h 665403"/>
              <a:gd name="connsiteX214" fmla="*/ 1634460 w 2497040"/>
              <a:gd name="connsiteY214" fmla="*/ 475129 h 665403"/>
              <a:gd name="connsiteX215" fmla="*/ 1629228 w 2497040"/>
              <a:gd name="connsiteY215" fmla="*/ 476979 h 665403"/>
              <a:gd name="connsiteX216" fmla="*/ 1624531 w 2497040"/>
              <a:gd name="connsiteY216" fmla="*/ 479932 h 665403"/>
              <a:gd name="connsiteX217" fmla="*/ 1618587 w 2497040"/>
              <a:gd name="connsiteY217" fmla="*/ 483827 h 665403"/>
              <a:gd name="connsiteX218" fmla="*/ 1610579 w 2497040"/>
              <a:gd name="connsiteY218" fmla="*/ 488381 h 665403"/>
              <a:gd name="connsiteX219" fmla="*/ 1600650 w 2497040"/>
              <a:gd name="connsiteY219" fmla="*/ 493184 h 665403"/>
              <a:gd name="connsiteX220" fmla="*/ 1590169 w 2497040"/>
              <a:gd name="connsiteY220" fmla="*/ 498254 h 665403"/>
              <a:gd name="connsiteX221" fmla="*/ 1579422 w 2497040"/>
              <a:gd name="connsiteY221" fmla="*/ 502772 h 665403"/>
              <a:gd name="connsiteX222" fmla="*/ 1565489 w 2497040"/>
              <a:gd name="connsiteY222" fmla="*/ 509851 h 665403"/>
              <a:gd name="connsiteX223" fmla="*/ 1554990 w 2497040"/>
              <a:gd name="connsiteY223" fmla="*/ 516291 h 665403"/>
              <a:gd name="connsiteX224" fmla="*/ 1548334 w 2497040"/>
              <a:gd name="connsiteY224" fmla="*/ 522233 h 665403"/>
              <a:gd name="connsiteX225" fmla="*/ 1545788 w 2497040"/>
              <a:gd name="connsiteY225" fmla="*/ 528229 h 665403"/>
              <a:gd name="connsiteX226" fmla="*/ 1546676 w 2497040"/>
              <a:gd name="connsiteY226" fmla="*/ 533586 h 665403"/>
              <a:gd name="connsiteX227" fmla="*/ 1551692 w 2497040"/>
              <a:gd name="connsiteY227" fmla="*/ 537626 h 665403"/>
              <a:gd name="connsiteX228" fmla="*/ 1560676 w 2497040"/>
              <a:gd name="connsiteY228" fmla="*/ 542129 h 665403"/>
              <a:gd name="connsiteX229" fmla="*/ 1568326 w 2497040"/>
              <a:gd name="connsiteY229" fmla="*/ 543874 h 665403"/>
              <a:gd name="connsiteX230" fmla="*/ 1577755 w 2497040"/>
              <a:gd name="connsiteY230" fmla="*/ 545780 h 665403"/>
              <a:gd name="connsiteX231" fmla="*/ 1588839 w 2497040"/>
              <a:gd name="connsiteY231" fmla="*/ 546885 h 665403"/>
              <a:gd name="connsiteX232" fmla="*/ 1599657 w 2497040"/>
              <a:gd name="connsiteY232" fmla="*/ 547439 h 665403"/>
              <a:gd name="connsiteX233" fmla="*/ 1610617 w 2497040"/>
              <a:gd name="connsiteY233" fmla="*/ 547583 h 665403"/>
              <a:gd name="connsiteX234" fmla="*/ 1621167 w 2497040"/>
              <a:gd name="connsiteY234" fmla="*/ 547585 h 665403"/>
              <a:gd name="connsiteX235" fmla="*/ 1631309 w 2497040"/>
              <a:gd name="connsiteY235" fmla="*/ 547444 h 665403"/>
              <a:gd name="connsiteX236" fmla="*/ 1640205 w 2497040"/>
              <a:gd name="connsiteY236" fmla="*/ 548246 h 665403"/>
              <a:gd name="connsiteX237" fmla="*/ 1647588 w 2497040"/>
              <a:gd name="connsiteY237" fmla="*/ 549440 h 665403"/>
              <a:gd name="connsiteX238" fmla="*/ 1653192 w 2497040"/>
              <a:gd name="connsiteY238" fmla="*/ 550473 h 665403"/>
              <a:gd name="connsiteX239" fmla="*/ 1658902 w 2497040"/>
              <a:gd name="connsiteY239" fmla="*/ 553837 h 665403"/>
              <a:gd name="connsiteX240" fmla="*/ 1664986 w 2497040"/>
              <a:gd name="connsiteY240" fmla="*/ 560084 h 665403"/>
              <a:gd name="connsiteX241" fmla="*/ 1670375 w 2497040"/>
              <a:gd name="connsiteY241" fmla="*/ 567006 h 665403"/>
              <a:gd name="connsiteX242" fmla="*/ 1675336 w 2497040"/>
              <a:gd name="connsiteY242" fmla="*/ 575157 h 665403"/>
              <a:gd name="connsiteX243" fmla="*/ 1678643 w 2497040"/>
              <a:gd name="connsiteY243" fmla="*/ 584108 h 665403"/>
              <a:gd name="connsiteX244" fmla="*/ 1680865 w 2497040"/>
              <a:gd name="connsiteY244" fmla="*/ 592223 h 665403"/>
              <a:gd name="connsiteX245" fmla="*/ 1681735 w 2497040"/>
              <a:gd name="connsiteY245" fmla="*/ 598949 h 665403"/>
              <a:gd name="connsiteX246" fmla="*/ 1679207 w 2497040"/>
              <a:gd name="connsiteY246" fmla="*/ 603575 h 665403"/>
              <a:gd name="connsiteX247" fmla="*/ 1677925 w 2497040"/>
              <a:gd name="connsiteY247" fmla="*/ 607258 h 665403"/>
              <a:gd name="connsiteX248" fmla="*/ 1676892 w 2497040"/>
              <a:gd name="connsiteY248" fmla="*/ 612863 h 665403"/>
              <a:gd name="connsiteX249" fmla="*/ 1677495 w 2497040"/>
              <a:gd name="connsiteY249" fmla="*/ 619038 h 665403"/>
              <a:gd name="connsiteX250" fmla="*/ 1679202 w 2497040"/>
              <a:gd name="connsiteY250" fmla="*/ 624679 h 665403"/>
              <a:gd name="connsiteX251" fmla="*/ 1682402 w 2497040"/>
              <a:gd name="connsiteY251" fmla="*/ 631299 h 665403"/>
              <a:gd name="connsiteX252" fmla="*/ 1683309 w 2497040"/>
              <a:gd name="connsiteY252" fmla="*/ 635285 h 665403"/>
              <a:gd name="connsiteX253" fmla="*/ 1681636 w 2497040"/>
              <a:gd name="connsiteY253" fmla="*/ 637456 h 665403"/>
              <a:gd name="connsiteX254" fmla="*/ 1678344 w 2497040"/>
              <a:gd name="connsiteY254" fmla="*/ 637686 h 665403"/>
              <a:gd name="connsiteX255" fmla="*/ 1672864 w 2497040"/>
              <a:gd name="connsiteY255" fmla="*/ 637614 h 665403"/>
              <a:gd name="connsiteX256" fmla="*/ 1665587 w 2497040"/>
              <a:gd name="connsiteY256" fmla="*/ 638752 h 665403"/>
              <a:gd name="connsiteX257" fmla="*/ 1660213 w 2497040"/>
              <a:gd name="connsiteY257" fmla="*/ 641011 h 665403"/>
              <a:gd name="connsiteX258" fmla="*/ 1656849 w 2497040"/>
              <a:gd name="connsiteY258" fmla="*/ 646722 h 665403"/>
              <a:gd name="connsiteX259" fmla="*/ 1654464 w 2497040"/>
              <a:gd name="connsiteY259" fmla="*/ 650939 h 665403"/>
              <a:gd name="connsiteX260" fmla="*/ 1653057 w 2497040"/>
              <a:gd name="connsiteY260" fmla="*/ 653661 h 665403"/>
              <a:gd name="connsiteX261" fmla="*/ 1650584 w 2497040"/>
              <a:gd name="connsiteY261" fmla="*/ 654177 h 665403"/>
              <a:gd name="connsiteX262" fmla="*/ 1648129 w 2497040"/>
              <a:gd name="connsiteY262" fmla="*/ 653322 h 665403"/>
              <a:gd name="connsiteX263" fmla="*/ 1643646 w 2497040"/>
              <a:gd name="connsiteY263" fmla="*/ 650386 h 665403"/>
              <a:gd name="connsiteX264" fmla="*/ 1639057 w 2497040"/>
              <a:gd name="connsiteY264" fmla="*/ 645118 h 665403"/>
              <a:gd name="connsiteX265" fmla="*/ 1632726 w 2497040"/>
              <a:gd name="connsiteY265" fmla="*/ 636949 h 665403"/>
              <a:gd name="connsiteX266" fmla="*/ 1624348 w 2497040"/>
              <a:gd name="connsiteY266" fmla="*/ 628068 h 665403"/>
              <a:gd name="connsiteX267" fmla="*/ 1617162 w 2497040"/>
              <a:gd name="connsiteY267" fmla="*/ 622355 h 665403"/>
              <a:gd name="connsiteX268" fmla="*/ 1610330 w 2497040"/>
              <a:gd name="connsiteY268" fmla="*/ 620895 h 665403"/>
              <a:gd name="connsiteX269" fmla="*/ 1604689 w 2497040"/>
              <a:gd name="connsiteY269" fmla="*/ 622602 h 665403"/>
              <a:gd name="connsiteX270" fmla="*/ 1599546 w 2497040"/>
              <a:gd name="connsiteY270" fmla="*/ 628153 h 665403"/>
              <a:gd name="connsiteX271" fmla="*/ 1595042 w 2497040"/>
              <a:gd name="connsiteY271" fmla="*/ 637138 h 665403"/>
              <a:gd name="connsiteX272" fmla="*/ 1589059 w 2497040"/>
              <a:gd name="connsiteY272" fmla="*/ 654327 h 665403"/>
              <a:gd name="connsiteX273" fmla="*/ 1578533 w 2497040"/>
              <a:gd name="connsiteY273" fmla="*/ 631851 h 665403"/>
              <a:gd name="connsiteX274" fmla="*/ 1571828 w 2497040"/>
              <a:gd name="connsiteY274" fmla="*/ 620799 h 665403"/>
              <a:gd name="connsiteX275" fmla="*/ 1566333 w 2497040"/>
              <a:gd name="connsiteY275" fmla="*/ 611546 h 665403"/>
              <a:gd name="connsiteX276" fmla="*/ 1559716 w 2497040"/>
              <a:gd name="connsiteY276" fmla="*/ 604195 h 665403"/>
              <a:gd name="connsiteX277" fmla="*/ 1552139 w 2497040"/>
              <a:gd name="connsiteY277" fmla="*/ 596970 h 665403"/>
              <a:gd name="connsiteX278" fmla="*/ 1543049 w 2497040"/>
              <a:gd name="connsiteY278" fmla="*/ 590135 h 665403"/>
              <a:gd name="connsiteX279" fmla="*/ 1530953 w 2497040"/>
              <a:gd name="connsiteY279" fmla="*/ 582713 h 665403"/>
              <a:gd name="connsiteX280" fmla="*/ 1516383 w 2497040"/>
              <a:gd name="connsiteY280" fmla="*/ 575806 h 665403"/>
              <a:gd name="connsiteX281" fmla="*/ 1497740 w 2497040"/>
              <a:gd name="connsiteY281" fmla="*/ 566105 h 665403"/>
              <a:gd name="connsiteX282" fmla="*/ 1479630 w 2497040"/>
              <a:gd name="connsiteY282" fmla="*/ 557507 h 665403"/>
              <a:gd name="connsiteX283" fmla="*/ 1464917 w 2497040"/>
              <a:gd name="connsiteY283" fmla="*/ 551010 h 665403"/>
              <a:gd name="connsiteX284" fmla="*/ 1451824 w 2497040"/>
              <a:gd name="connsiteY284" fmla="*/ 546453 h 665403"/>
              <a:gd name="connsiteX285" fmla="*/ 1440491 w 2497040"/>
              <a:gd name="connsiteY285" fmla="*/ 543426 h 665403"/>
              <a:gd name="connsiteX286" fmla="*/ 1429834 w 2497040"/>
              <a:gd name="connsiteY286" fmla="*/ 541093 h 665403"/>
              <a:gd name="connsiteX287" fmla="*/ 1419302 w 2497040"/>
              <a:gd name="connsiteY287" fmla="*/ 539721 h 665403"/>
              <a:gd name="connsiteX288" fmla="*/ 1409997 w 2497040"/>
              <a:gd name="connsiteY288" fmla="*/ 538776 h 665403"/>
              <a:gd name="connsiteX289" fmla="*/ 1396476 w 2497040"/>
              <a:gd name="connsiteY289" fmla="*/ 535446 h 665403"/>
              <a:gd name="connsiteX290" fmla="*/ 1379806 w 2497040"/>
              <a:gd name="connsiteY290" fmla="*/ 531938 h 665403"/>
              <a:gd name="connsiteX291" fmla="*/ 1360966 w 2497040"/>
              <a:gd name="connsiteY291" fmla="*/ 526757 h 665403"/>
              <a:gd name="connsiteX292" fmla="*/ 1341022 w 2497040"/>
              <a:gd name="connsiteY292" fmla="*/ 522109 h 665403"/>
              <a:gd name="connsiteX293" fmla="*/ 1321648 w 2497040"/>
              <a:gd name="connsiteY293" fmla="*/ 515824 h 665403"/>
              <a:gd name="connsiteX294" fmla="*/ 1250682 w 2497040"/>
              <a:gd name="connsiteY294" fmla="*/ 494335 h 665403"/>
              <a:gd name="connsiteX295" fmla="*/ 1222586 w 2497040"/>
              <a:gd name="connsiteY295" fmla="*/ 505202 h 665403"/>
              <a:gd name="connsiteX296" fmla="*/ 1200985 w 2497040"/>
              <a:gd name="connsiteY296" fmla="*/ 511907 h 665403"/>
              <a:gd name="connsiteX297" fmla="*/ 1175434 w 2497040"/>
              <a:gd name="connsiteY297" fmla="*/ 516778 h 665403"/>
              <a:gd name="connsiteX298" fmla="*/ 1146752 w 2497040"/>
              <a:gd name="connsiteY298" fmla="*/ 520101 h 665403"/>
              <a:gd name="connsiteX299" fmla="*/ 1116577 w 2497040"/>
              <a:gd name="connsiteY299" fmla="*/ 522444 h 665403"/>
              <a:gd name="connsiteX300" fmla="*/ 1084249 w 2497040"/>
              <a:gd name="connsiteY300" fmla="*/ 521745 h 665403"/>
              <a:gd name="connsiteX301" fmla="*/ 1050978 w 2497040"/>
              <a:gd name="connsiteY301" fmla="*/ 519800 h 665403"/>
              <a:gd name="connsiteX302" fmla="*/ 1026764 w 2497040"/>
              <a:gd name="connsiteY302" fmla="*/ 516877 h 665403"/>
              <a:gd name="connsiteX303" fmla="*/ 1003778 w 2497040"/>
              <a:gd name="connsiteY303" fmla="*/ 514382 h 665403"/>
              <a:gd name="connsiteX304" fmla="*/ 982037 w 2497040"/>
              <a:gd name="connsiteY304" fmla="*/ 510944 h 665403"/>
              <a:gd name="connsiteX305" fmla="*/ 959478 w 2497040"/>
              <a:gd name="connsiteY305" fmla="*/ 507222 h 665403"/>
              <a:gd name="connsiteX306" fmla="*/ 935834 w 2497040"/>
              <a:gd name="connsiteY306" fmla="*/ 502662 h 665403"/>
              <a:gd name="connsiteX307" fmla="*/ 911247 w 2497040"/>
              <a:gd name="connsiteY307" fmla="*/ 496857 h 665403"/>
              <a:gd name="connsiteX308" fmla="*/ 884347 w 2497040"/>
              <a:gd name="connsiteY308" fmla="*/ 489788 h 665403"/>
              <a:gd name="connsiteX309" fmla="*/ 853765 w 2497040"/>
              <a:gd name="connsiteY309" fmla="*/ 481438 h 665403"/>
              <a:gd name="connsiteX310" fmla="*/ 819500 w 2497040"/>
              <a:gd name="connsiteY310" fmla="*/ 471805 h 665403"/>
              <a:gd name="connsiteX311" fmla="*/ 791106 w 2497040"/>
              <a:gd name="connsiteY311" fmla="*/ 463757 h 665403"/>
              <a:gd name="connsiteX312" fmla="*/ 765168 w 2497040"/>
              <a:gd name="connsiteY312" fmla="*/ 456564 h 665403"/>
              <a:gd name="connsiteX313" fmla="*/ 742218 w 2497040"/>
              <a:gd name="connsiteY313" fmla="*/ 451329 h 665403"/>
              <a:gd name="connsiteX314" fmla="*/ 720228 w 2497040"/>
              <a:gd name="connsiteY314" fmla="*/ 445969 h 665403"/>
              <a:gd name="connsiteX315" fmla="*/ 699857 w 2497040"/>
              <a:gd name="connsiteY315" fmla="*/ 442549 h 665403"/>
              <a:gd name="connsiteX316" fmla="*/ 680305 w 2497040"/>
              <a:gd name="connsiteY316" fmla="*/ 439414 h 665403"/>
              <a:gd name="connsiteX317" fmla="*/ 661553 w 2497040"/>
              <a:gd name="connsiteY317" fmla="*/ 437934 h 665403"/>
              <a:gd name="connsiteX318" fmla="*/ 642515 w 2497040"/>
              <a:gd name="connsiteY318" fmla="*/ 437272 h 665403"/>
              <a:gd name="connsiteX319" fmla="*/ 624012 w 2497040"/>
              <a:gd name="connsiteY319" fmla="*/ 437714 h 665403"/>
              <a:gd name="connsiteX320" fmla="*/ 604671 w 2497040"/>
              <a:gd name="connsiteY320" fmla="*/ 439241 h 665403"/>
              <a:gd name="connsiteX321" fmla="*/ 584495 w 2497040"/>
              <a:gd name="connsiteY321" fmla="*/ 441853 h 665403"/>
              <a:gd name="connsiteX322" fmla="*/ 563481 w 2497040"/>
              <a:gd name="connsiteY322" fmla="*/ 445551 h 665403"/>
              <a:gd name="connsiteX323" fmla="*/ 540813 w 2497040"/>
              <a:gd name="connsiteY323" fmla="*/ 450049 h 665403"/>
              <a:gd name="connsiteX324" fmla="*/ 515654 w 2497040"/>
              <a:gd name="connsiteY324" fmla="*/ 456432 h 665403"/>
              <a:gd name="connsiteX325" fmla="*/ 488982 w 2497040"/>
              <a:gd name="connsiteY325" fmla="*/ 463208 h 665403"/>
              <a:gd name="connsiteX326" fmla="*/ 459409 w 2497040"/>
              <a:gd name="connsiteY326" fmla="*/ 471726 h 665403"/>
              <a:gd name="connsiteX327" fmla="*/ 426403 w 2497040"/>
              <a:gd name="connsiteY327" fmla="*/ 480884 h 665403"/>
              <a:gd name="connsiteX328" fmla="*/ 409766 w 2497040"/>
              <a:gd name="connsiteY328" fmla="*/ 485188 h 665403"/>
              <a:gd name="connsiteX329" fmla="*/ 390229 w 2497040"/>
              <a:gd name="connsiteY329" fmla="*/ 491234 h 665403"/>
              <a:gd name="connsiteX330" fmla="*/ 368485 w 2497040"/>
              <a:gd name="connsiteY330" fmla="*/ 498348 h 665403"/>
              <a:gd name="connsiteX331" fmla="*/ 345229 w 2497040"/>
              <a:gd name="connsiteY331" fmla="*/ 505854 h 665403"/>
              <a:gd name="connsiteX332" fmla="*/ 320870 w 2497040"/>
              <a:gd name="connsiteY332" fmla="*/ 513892 h 665403"/>
              <a:gd name="connsiteX333" fmla="*/ 294998 w 2497040"/>
              <a:gd name="connsiteY333" fmla="*/ 522322 h 665403"/>
              <a:gd name="connsiteX334" fmla="*/ 268984 w 2497040"/>
              <a:gd name="connsiteY334" fmla="*/ 531162 h 665403"/>
              <a:gd name="connsiteX335" fmla="*/ 242969 w 2497040"/>
              <a:gd name="connsiteY335" fmla="*/ 540001 h 665403"/>
              <a:gd name="connsiteX336" fmla="*/ 216955 w 2497040"/>
              <a:gd name="connsiteY336" fmla="*/ 548840 h 665403"/>
              <a:gd name="connsiteX337" fmla="*/ 192311 w 2497040"/>
              <a:gd name="connsiteY337" fmla="*/ 557698 h 665403"/>
              <a:gd name="connsiteX338" fmla="*/ 168770 w 2497040"/>
              <a:gd name="connsiteY338" fmla="*/ 566021 h 665403"/>
              <a:gd name="connsiteX339" fmla="*/ 146741 w 2497040"/>
              <a:gd name="connsiteY339" fmla="*/ 573954 h 665403"/>
              <a:gd name="connsiteX340" fmla="*/ 127186 w 2497040"/>
              <a:gd name="connsiteY340" fmla="*/ 581371 h 665403"/>
              <a:gd name="connsiteX341" fmla="*/ 110246 w 2497040"/>
              <a:gd name="connsiteY341" fmla="*/ 587863 h 665403"/>
              <a:gd name="connsiteX342" fmla="*/ 95513 w 2497040"/>
              <a:gd name="connsiteY342" fmla="*/ 593287 h 665403"/>
              <a:gd name="connsiteX343" fmla="*/ 83520 w 2497040"/>
              <a:gd name="connsiteY343" fmla="*/ 598748 h 665403"/>
              <a:gd name="connsiteX344" fmla="*/ 70584 w 2497040"/>
              <a:gd name="connsiteY344" fmla="*/ 602963 h 665403"/>
              <a:gd name="connsiteX345" fmla="*/ 59018 w 2497040"/>
              <a:gd name="connsiteY345" fmla="*/ 607196 h 665403"/>
              <a:gd name="connsiteX346" fmla="*/ 47861 w 2497040"/>
              <a:gd name="connsiteY346" fmla="*/ 611572 h 665403"/>
              <a:gd name="connsiteX347" fmla="*/ 38644 w 2497040"/>
              <a:gd name="connsiteY347" fmla="*/ 614328 h 665403"/>
              <a:gd name="connsiteX348" fmla="*/ 32185 w 2497040"/>
              <a:gd name="connsiteY348" fmla="*/ 615751 h 665403"/>
              <a:gd name="connsiteX349" fmla="*/ 23538 w 2497040"/>
              <a:gd name="connsiteY349" fmla="*/ 616870 h 665403"/>
              <a:gd name="connsiteX350" fmla="*/ 15443 w 2497040"/>
              <a:gd name="connsiteY350" fmla="*/ 617723 h 665403"/>
              <a:gd name="connsiteX351" fmla="*/ 8183 w 2497040"/>
              <a:gd name="connsiteY351" fmla="*/ 617491 h 665403"/>
              <a:gd name="connsiteX352" fmla="*/ 2579 w 2497040"/>
              <a:gd name="connsiteY352" fmla="*/ 616458 h 665403"/>
              <a:gd name="connsiteX353" fmla="*/ 0 w 2497040"/>
              <a:gd name="connsiteY353" fmla="*/ 614642 h 665403"/>
              <a:gd name="connsiteX354" fmla="*/ 18 w 2497040"/>
              <a:gd name="connsiteY354" fmla="*/ 613272 h 665403"/>
              <a:gd name="connsiteX355" fmla="*/ 3328 w 2497040"/>
              <a:gd name="connsiteY355" fmla="*/ 611671 h 665403"/>
              <a:gd name="connsiteX356" fmla="*/ 10072 w 2497040"/>
              <a:gd name="connsiteY356" fmla="*/ 609430 h 665403"/>
              <a:gd name="connsiteX357" fmla="*/ 20231 w 2497040"/>
              <a:gd name="connsiteY357" fmla="*/ 607919 h 665403"/>
              <a:gd name="connsiteX358" fmla="*/ 30676 w 2497040"/>
              <a:gd name="connsiteY358" fmla="*/ 605590 h 665403"/>
              <a:gd name="connsiteX359" fmla="*/ 41120 w 2497040"/>
              <a:gd name="connsiteY359" fmla="*/ 603261 h 665403"/>
              <a:gd name="connsiteX360" fmla="*/ 51992 w 2497040"/>
              <a:gd name="connsiteY360" fmla="*/ 599704 h 665403"/>
              <a:gd name="connsiteX361" fmla="*/ 63416 w 2497040"/>
              <a:gd name="connsiteY361" fmla="*/ 595880 h 665403"/>
              <a:gd name="connsiteX362" fmla="*/ 75248 w 2497040"/>
              <a:gd name="connsiteY362" fmla="*/ 592199 h 665403"/>
              <a:gd name="connsiteX363" fmla="*/ 88878 w 2497040"/>
              <a:gd name="connsiteY363" fmla="*/ 587307 h 665403"/>
              <a:gd name="connsiteX364" fmla="*/ 103487 w 2497040"/>
              <a:gd name="connsiteY364" fmla="*/ 580922 h 665403"/>
              <a:gd name="connsiteX365" fmla="*/ 120018 w 2497040"/>
              <a:gd name="connsiteY365" fmla="*/ 574287 h 665403"/>
              <a:gd name="connsiteX366" fmla="*/ 138345 w 2497040"/>
              <a:gd name="connsiteY366" fmla="*/ 566443 h 665403"/>
              <a:gd name="connsiteX367" fmla="*/ 158471 w 2497040"/>
              <a:gd name="connsiteY367" fmla="*/ 557390 h 665403"/>
              <a:gd name="connsiteX368" fmla="*/ 181496 w 2497040"/>
              <a:gd name="connsiteY368" fmla="*/ 546592 h 665403"/>
              <a:gd name="connsiteX369" fmla="*/ 207138 w 2497040"/>
              <a:gd name="connsiteY369" fmla="*/ 534870 h 665403"/>
              <a:gd name="connsiteX370" fmla="*/ 256356 w 2497040"/>
              <a:gd name="connsiteY370" fmla="*/ 512084 h 665403"/>
              <a:gd name="connsiteX371" fmla="*/ 303493 w 2497040"/>
              <a:gd name="connsiteY371" fmla="*/ 491326 h 665403"/>
              <a:gd name="connsiteX372" fmla="*/ 348262 w 2497040"/>
              <a:gd name="connsiteY372" fmla="*/ 473415 h 665403"/>
              <a:gd name="connsiteX373" fmla="*/ 390113 w 2497040"/>
              <a:gd name="connsiteY373" fmla="*/ 458618 h 665403"/>
              <a:gd name="connsiteX374" fmla="*/ 429348 w 2497040"/>
              <a:gd name="connsiteY374" fmla="*/ 444745 h 665403"/>
              <a:gd name="connsiteX375" fmla="*/ 466768 w 2497040"/>
              <a:gd name="connsiteY375" fmla="*/ 433452 h 665403"/>
              <a:gd name="connsiteX376" fmla="*/ 502514 w 2497040"/>
              <a:gd name="connsiteY376" fmla="*/ 424329 h 665403"/>
              <a:gd name="connsiteX377" fmla="*/ 537139 w 2497040"/>
              <a:gd name="connsiteY377" fmla="*/ 417111 h 665403"/>
              <a:gd name="connsiteX378" fmla="*/ 569682 w 2497040"/>
              <a:gd name="connsiteY378" fmla="*/ 411921 h 665403"/>
              <a:gd name="connsiteX379" fmla="*/ 601370 w 2497040"/>
              <a:gd name="connsiteY379" fmla="*/ 409186 h 665403"/>
              <a:gd name="connsiteX380" fmla="*/ 632080 w 2497040"/>
              <a:gd name="connsiteY380" fmla="*/ 407945 h 665403"/>
              <a:gd name="connsiteX381" fmla="*/ 662077 w 2497040"/>
              <a:gd name="connsiteY381" fmla="*/ 408751 h 665403"/>
              <a:gd name="connsiteX382" fmla="*/ 676595 w 2497040"/>
              <a:gd name="connsiteY382" fmla="*/ 409216 h 665403"/>
              <a:gd name="connsiteX383" fmla="*/ 691237 w 2497040"/>
              <a:gd name="connsiteY383" fmla="*/ 410642 h 665403"/>
              <a:gd name="connsiteX384" fmla="*/ 704243 w 2497040"/>
              <a:gd name="connsiteY384" fmla="*/ 411499 h 665403"/>
              <a:gd name="connsiteX385" fmla="*/ 717373 w 2497040"/>
              <a:gd name="connsiteY385" fmla="*/ 413316 h 665403"/>
              <a:gd name="connsiteX386" fmla="*/ 731054 w 2497040"/>
              <a:gd name="connsiteY386" fmla="*/ 414866 h 665403"/>
              <a:gd name="connsiteX387" fmla="*/ 745821 w 2497040"/>
              <a:gd name="connsiteY387" fmla="*/ 417253 h 665403"/>
              <a:gd name="connsiteX388" fmla="*/ 761957 w 2497040"/>
              <a:gd name="connsiteY388" fmla="*/ 419658 h 665403"/>
              <a:gd name="connsiteX389" fmla="*/ 779998 w 2497040"/>
              <a:gd name="connsiteY389" fmla="*/ 423184 h 665403"/>
              <a:gd name="connsiteX390" fmla="*/ 800226 w 2497040"/>
              <a:gd name="connsiteY390" fmla="*/ 427014 h 665403"/>
              <a:gd name="connsiteX391" fmla="*/ 823870 w 2497040"/>
              <a:gd name="connsiteY391" fmla="*/ 431573 h 665403"/>
              <a:gd name="connsiteX392" fmla="*/ 850788 w 2497040"/>
              <a:gd name="connsiteY392" fmla="*/ 437272 h 665403"/>
              <a:gd name="connsiteX393" fmla="*/ 881673 w 2497040"/>
              <a:gd name="connsiteY393" fmla="*/ 443434 h 665403"/>
              <a:gd name="connsiteX394" fmla="*/ 920760 w 2497040"/>
              <a:gd name="connsiteY394" fmla="*/ 451074 h 665403"/>
              <a:gd name="connsiteX395" fmla="*/ 955061 w 2497040"/>
              <a:gd name="connsiteY395" fmla="*/ 457966 h 665403"/>
              <a:gd name="connsiteX396" fmla="*/ 986783 w 2497040"/>
              <a:gd name="connsiteY396" fmla="*/ 463043 h 665403"/>
              <a:gd name="connsiteX397" fmla="*/ 1014413 w 2497040"/>
              <a:gd name="connsiteY397" fmla="*/ 466696 h 665403"/>
              <a:gd name="connsiteX398" fmla="*/ 1039587 w 2497040"/>
              <a:gd name="connsiteY398" fmla="*/ 469494 h 665403"/>
              <a:gd name="connsiteX399" fmla="*/ 1062040 w 2497040"/>
              <a:gd name="connsiteY399" fmla="*/ 470885 h 665403"/>
              <a:gd name="connsiteX400" fmla="*/ 1081772 w 2497040"/>
              <a:gd name="connsiteY400" fmla="*/ 470871 h 665403"/>
              <a:gd name="connsiteX401" fmla="*/ 1100827 w 2497040"/>
              <a:gd name="connsiteY401" fmla="*/ 470162 h 665403"/>
              <a:gd name="connsiteX402" fmla="*/ 1117712 w 2497040"/>
              <a:gd name="connsiteY402" fmla="*/ 467781 h 665403"/>
              <a:gd name="connsiteX403" fmla="*/ 1134616 w 2497040"/>
              <a:gd name="connsiteY403" fmla="*/ 464029 h 665403"/>
              <a:gd name="connsiteX404" fmla="*/ 1150701 w 2497040"/>
              <a:gd name="connsiteY404" fmla="*/ 459993 h 665403"/>
              <a:gd name="connsiteX405" fmla="*/ 1163922 w 2497040"/>
              <a:gd name="connsiteY405" fmla="*/ 454959 h 665403"/>
              <a:gd name="connsiteX406" fmla="*/ 1173299 w 2497040"/>
              <a:gd name="connsiteY406" fmla="*/ 450423 h 665403"/>
              <a:gd name="connsiteX407" fmla="*/ 1182286 w 2497040"/>
              <a:gd name="connsiteY407" fmla="*/ 444375 h 665403"/>
              <a:gd name="connsiteX408" fmla="*/ 1188551 w 2497040"/>
              <a:gd name="connsiteY408" fmla="*/ 436920 h 665403"/>
              <a:gd name="connsiteX409" fmla="*/ 1192912 w 2497040"/>
              <a:gd name="connsiteY409" fmla="*/ 428344 h 665403"/>
              <a:gd name="connsiteX410" fmla="*/ 1196224 w 2497040"/>
              <a:gd name="connsiteY410" fmla="*/ 416191 h 665403"/>
              <a:gd name="connsiteX411" fmla="*/ 1199288 w 2497040"/>
              <a:gd name="connsiteY411" fmla="*/ 402116 h 665403"/>
              <a:gd name="connsiteX412" fmla="*/ 1200895 w 2497040"/>
              <a:gd name="connsiteY412" fmla="*/ 384322 h 665403"/>
              <a:gd name="connsiteX413" fmla="*/ 1204031 w 2497040"/>
              <a:gd name="connsiteY413" fmla="*/ 364767 h 665403"/>
              <a:gd name="connsiteX414" fmla="*/ 1208450 w 2497040"/>
              <a:gd name="connsiteY414" fmla="*/ 341529 h 665403"/>
              <a:gd name="connsiteX415" fmla="*/ 1214666 w 2497040"/>
              <a:gd name="connsiteY415" fmla="*/ 317080 h 665403"/>
              <a:gd name="connsiteX416" fmla="*/ 1221309 w 2497040"/>
              <a:gd name="connsiteY416" fmla="*/ 291404 h 665403"/>
              <a:gd name="connsiteX417" fmla="*/ 1229732 w 2497040"/>
              <a:gd name="connsiteY417" fmla="*/ 265889 h 665403"/>
              <a:gd name="connsiteX418" fmla="*/ 1238830 w 2497040"/>
              <a:gd name="connsiteY418" fmla="*/ 241068 h 665403"/>
              <a:gd name="connsiteX419" fmla="*/ 1248195 w 2497040"/>
              <a:gd name="connsiteY419" fmla="*/ 216798 h 665403"/>
              <a:gd name="connsiteX420" fmla="*/ 1257257 w 2497040"/>
              <a:gd name="connsiteY420" fmla="*/ 194717 h 665403"/>
              <a:gd name="connsiteX421" fmla="*/ 1266550 w 2497040"/>
              <a:gd name="connsiteY421" fmla="*/ 175928 h 665403"/>
              <a:gd name="connsiteX422" fmla="*/ 1275521 w 2497040"/>
              <a:gd name="connsiteY422" fmla="*/ 160697 h 665403"/>
              <a:gd name="connsiteX423" fmla="*/ 1296577 w 2497040"/>
              <a:gd name="connsiteY423" fmla="*/ 133155 h 665403"/>
              <a:gd name="connsiteX424" fmla="*/ 1318841 w 2497040"/>
              <a:gd name="connsiteY424" fmla="*/ 107411 h 665403"/>
              <a:gd name="connsiteX425" fmla="*/ 1343667 w 2497040"/>
              <a:gd name="connsiteY425" fmla="*/ 84852 h 665403"/>
              <a:gd name="connsiteX426" fmla="*/ 1369008 w 2497040"/>
              <a:gd name="connsiteY426" fmla="*/ 64767 h 665403"/>
              <a:gd name="connsiteX427" fmla="*/ 1397605 w 2497040"/>
              <a:gd name="connsiteY427" fmla="*/ 47191 h 665403"/>
              <a:gd name="connsiteX428" fmla="*/ 1426841 w 2497040"/>
              <a:gd name="connsiteY428" fmla="*/ 33050 h 665403"/>
              <a:gd name="connsiteX429" fmla="*/ 1457695 w 2497040"/>
              <a:gd name="connsiteY429" fmla="*/ 20848 h 665403"/>
              <a:gd name="connsiteX430" fmla="*/ 1490702 w 2497040"/>
              <a:gd name="connsiteY430" fmla="*/ 11690 h 665403"/>
              <a:gd name="connsiteX431" fmla="*/ 1525594 w 2497040"/>
              <a:gd name="connsiteY431" fmla="*/ 5023 h 665403"/>
              <a:gd name="connsiteX432" fmla="*/ 1550841 w 2497040"/>
              <a:gd name="connsiteY432" fmla="*/ 2340 h 665403"/>
              <a:gd name="connsiteX433" fmla="*/ 1575804 w 2497040"/>
              <a:gd name="connsiteY433" fmla="*/ 476 h 66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2497040" h="665403">
                <a:moveTo>
                  <a:pt x="1602118" y="0"/>
                </a:moveTo>
                <a:lnTo>
                  <a:pt x="1628415" y="894"/>
                </a:lnTo>
                <a:lnTo>
                  <a:pt x="1656472" y="3319"/>
                </a:lnTo>
                <a:lnTo>
                  <a:pt x="1687660" y="7292"/>
                </a:lnTo>
                <a:lnTo>
                  <a:pt x="1721161" y="12529"/>
                </a:lnTo>
                <a:lnTo>
                  <a:pt x="1746851" y="17801"/>
                </a:lnTo>
                <a:lnTo>
                  <a:pt x="1774160" y="25012"/>
                </a:lnTo>
                <a:lnTo>
                  <a:pt x="1802411" y="33469"/>
                </a:lnTo>
                <a:lnTo>
                  <a:pt x="1830644" y="43297"/>
                </a:lnTo>
                <a:lnTo>
                  <a:pt x="1858450" y="54351"/>
                </a:lnTo>
                <a:lnTo>
                  <a:pt x="1885562" y="66082"/>
                </a:lnTo>
                <a:lnTo>
                  <a:pt x="1910485" y="77511"/>
                </a:lnTo>
                <a:lnTo>
                  <a:pt x="1932793" y="89864"/>
                </a:lnTo>
                <a:lnTo>
                  <a:pt x="1951400" y="102305"/>
                </a:lnTo>
                <a:lnTo>
                  <a:pt x="1963763" y="110279"/>
                </a:lnTo>
                <a:lnTo>
                  <a:pt x="1974490" y="117683"/>
                </a:lnTo>
                <a:lnTo>
                  <a:pt x="1984398" y="124802"/>
                </a:lnTo>
                <a:lnTo>
                  <a:pt x="1992278" y="129840"/>
                </a:lnTo>
                <a:lnTo>
                  <a:pt x="1997170" y="132919"/>
                </a:lnTo>
                <a:lnTo>
                  <a:pt x="2001386" y="135304"/>
                </a:lnTo>
                <a:lnTo>
                  <a:pt x="2009464" y="135821"/>
                </a:lnTo>
                <a:lnTo>
                  <a:pt x="2019196" y="135538"/>
                </a:lnTo>
                <a:lnTo>
                  <a:pt x="2030583" y="134455"/>
                </a:lnTo>
                <a:lnTo>
                  <a:pt x="2044462" y="131485"/>
                </a:lnTo>
                <a:lnTo>
                  <a:pt x="2058749" y="128659"/>
                </a:lnTo>
                <a:lnTo>
                  <a:pt x="2070706" y="125938"/>
                </a:lnTo>
                <a:lnTo>
                  <a:pt x="2080066" y="122772"/>
                </a:lnTo>
                <a:lnTo>
                  <a:pt x="2087503" y="119855"/>
                </a:lnTo>
                <a:lnTo>
                  <a:pt x="2094265" y="116244"/>
                </a:lnTo>
                <a:lnTo>
                  <a:pt x="2099942" y="111797"/>
                </a:lnTo>
                <a:lnTo>
                  <a:pt x="2105495" y="106388"/>
                </a:lnTo>
                <a:lnTo>
                  <a:pt x="2111760" y="98933"/>
                </a:lnTo>
                <a:lnTo>
                  <a:pt x="2119003" y="89984"/>
                </a:lnTo>
                <a:lnTo>
                  <a:pt x="2130002" y="76836"/>
                </a:lnTo>
                <a:lnTo>
                  <a:pt x="2141214" y="68350"/>
                </a:lnTo>
                <a:lnTo>
                  <a:pt x="2152655" y="63156"/>
                </a:lnTo>
                <a:lnTo>
                  <a:pt x="2164042" y="62073"/>
                </a:lnTo>
                <a:lnTo>
                  <a:pt x="2175927" y="64833"/>
                </a:lnTo>
                <a:lnTo>
                  <a:pt x="2186938" y="71419"/>
                </a:lnTo>
                <a:lnTo>
                  <a:pt x="2198304" y="82257"/>
                </a:lnTo>
                <a:lnTo>
                  <a:pt x="2209758" y="96797"/>
                </a:lnTo>
                <a:lnTo>
                  <a:pt x="2221443" y="114629"/>
                </a:lnTo>
                <a:lnTo>
                  <a:pt x="2226938" y="123883"/>
                </a:lnTo>
                <a:lnTo>
                  <a:pt x="2232860" y="131909"/>
                </a:lnTo>
                <a:lnTo>
                  <a:pt x="2238801" y="138565"/>
                </a:lnTo>
                <a:lnTo>
                  <a:pt x="2243266" y="142872"/>
                </a:lnTo>
                <a:lnTo>
                  <a:pt x="2247073" y="145115"/>
                </a:lnTo>
                <a:lnTo>
                  <a:pt x="2251058" y="144208"/>
                </a:lnTo>
                <a:lnTo>
                  <a:pt x="2256432" y="141949"/>
                </a:lnTo>
                <a:lnTo>
                  <a:pt x="2261842" y="136950"/>
                </a:lnTo>
                <a:lnTo>
                  <a:pt x="2267395" y="131541"/>
                </a:lnTo>
                <a:lnTo>
                  <a:pt x="2276027" y="121240"/>
                </a:lnTo>
                <a:lnTo>
                  <a:pt x="2283519" y="114212"/>
                </a:lnTo>
                <a:lnTo>
                  <a:pt x="2289853" y="111829"/>
                </a:lnTo>
                <a:lnTo>
                  <a:pt x="2294782" y="112168"/>
                </a:lnTo>
                <a:lnTo>
                  <a:pt x="2299246" y="116475"/>
                </a:lnTo>
                <a:lnTo>
                  <a:pt x="2302429" y="124465"/>
                </a:lnTo>
                <a:lnTo>
                  <a:pt x="2303832" y="132295"/>
                </a:lnTo>
                <a:lnTo>
                  <a:pt x="2305466" y="143416"/>
                </a:lnTo>
                <a:lnTo>
                  <a:pt x="2305730" y="154520"/>
                </a:lnTo>
                <a:lnTo>
                  <a:pt x="2306279" y="164805"/>
                </a:lnTo>
                <a:lnTo>
                  <a:pt x="2305352" y="172741"/>
                </a:lnTo>
                <a:lnTo>
                  <a:pt x="2306079" y="179877"/>
                </a:lnTo>
                <a:lnTo>
                  <a:pt x="2306967" y="185233"/>
                </a:lnTo>
                <a:lnTo>
                  <a:pt x="2309919" y="189931"/>
                </a:lnTo>
                <a:lnTo>
                  <a:pt x="2314099" y="195057"/>
                </a:lnTo>
                <a:lnTo>
                  <a:pt x="2320734" y="201037"/>
                </a:lnTo>
                <a:lnTo>
                  <a:pt x="2330233" y="208014"/>
                </a:lnTo>
                <a:lnTo>
                  <a:pt x="2342720" y="216948"/>
                </a:lnTo>
                <a:lnTo>
                  <a:pt x="2359673" y="230190"/>
                </a:lnTo>
                <a:lnTo>
                  <a:pt x="2376055" y="245069"/>
                </a:lnTo>
                <a:lnTo>
                  <a:pt x="2390658" y="259787"/>
                </a:lnTo>
                <a:lnTo>
                  <a:pt x="2405510" y="276427"/>
                </a:lnTo>
                <a:lnTo>
                  <a:pt x="2420059" y="295256"/>
                </a:lnTo>
                <a:lnTo>
                  <a:pt x="2434589" y="315455"/>
                </a:lnTo>
                <a:lnTo>
                  <a:pt x="2449493" y="338537"/>
                </a:lnTo>
                <a:lnTo>
                  <a:pt x="2464769" y="364501"/>
                </a:lnTo>
                <a:lnTo>
                  <a:pt x="2475883" y="383970"/>
                </a:lnTo>
                <a:lnTo>
                  <a:pt x="2484028" y="400111"/>
                </a:lnTo>
                <a:lnTo>
                  <a:pt x="2490144" y="414169"/>
                </a:lnTo>
                <a:lnTo>
                  <a:pt x="2494233" y="426145"/>
                </a:lnTo>
                <a:lnTo>
                  <a:pt x="2496989" y="435363"/>
                </a:lnTo>
                <a:lnTo>
                  <a:pt x="2497040" y="441805"/>
                </a:lnTo>
                <a:lnTo>
                  <a:pt x="2494797" y="445612"/>
                </a:lnTo>
                <a:lnTo>
                  <a:pt x="2490669" y="446928"/>
                </a:lnTo>
                <a:lnTo>
                  <a:pt x="2487644" y="447711"/>
                </a:lnTo>
                <a:lnTo>
                  <a:pt x="2482289" y="448600"/>
                </a:lnTo>
                <a:lnTo>
                  <a:pt x="2475545" y="450841"/>
                </a:lnTo>
                <a:lnTo>
                  <a:pt x="2467841" y="453206"/>
                </a:lnTo>
                <a:lnTo>
                  <a:pt x="2459727" y="455429"/>
                </a:lnTo>
                <a:lnTo>
                  <a:pt x="2448037" y="458701"/>
                </a:lnTo>
                <a:lnTo>
                  <a:pt x="2435670" y="461279"/>
                </a:lnTo>
                <a:lnTo>
                  <a:pt x="2422362" y="462611"/>
                </a:lnTo>
                <a:lnTo>
                  <a:pt x="2411402" y="462467"/>
                </a:lnTo>
                <a:lnTo>
                  <a:pt x="2400727" y="461504"/>
                </a:lnTo>
                <a:lnTo>
                  <a:pt x="2389501" y="460808"/>
                </a:lnTo>
                <a:lnTo>
                  <a:pt x="2378826" y="459846"/>
                </a:lnTo>
                <a:lnTo>
                  <a:pt x="2370054" y="460004"/>
                </a:lnTo>
                <a:lnTo>
                  <a:pt x="2361158" y="459202"/>
                </a:lnTo>
                <a:lnTo>
                  <a:pt x="2350217" y="457688"/>
                </a:lnTo>
                <a:lnTo>
                  <a:pt x="2337496" y="456013"/>
                </a:lnTo>
                <a:lnTo>
                  <a:pt x="2325612" y="453253"/>
                </a:lnTo>
                <a:lnTo>
                  <a:pt x="2313033" y="451169"/>
                </a:lnTo>
                <a:lnTo>
                  <a:pt x="2300028" y="450312"/>
                </a:lnTo>
                <a:lnTo>
                  <a:pt x="2287840" y="449741"/>
                </a:lnTo>
                <a:lnTo>
                  <a:pt x="2277005" y="450558"/>
                </a:lnTo>
                <a:lnTo>
                  <a:pt x="2264799" y="451356"/>
                </a:lnTo>
                <a:lnTo>
                  <a:pt x="2250405" y="451852"/>
                </a:lnTo>
                <a:lnTo>
                  <a:pt x="2234375" y="451778"/>
                </a:lnTo>
                <a:lnTo>
                  <a:pt x="2214235" y="451650"/>
                </a:lnTo>
                <a:lnTo>
                  <a:pt x="2191087" y="450934"/>
                </a:lnTo>
                <a:lnTo>
                  <a:pt x="2164258" y="448937"/>
                </a:lnTo>
                <a:lnTo>
                  <a:pt x="2153298" y="448793"/>
                </a:lnTo>
                <a:lnTo>
                  <a:pt x="2143566" y="449076"/>
                </a:lnTo>
                <a:lnTo>
                  <a:pt x="2133264" y="450996"/>
                </a:lnTo>
                <a:lnTo>
                  <a:pt x="2122819" y="453325"/>
                </a:lnTo>
                <a:lnTo>
                  <a:pt x="2111129" y="456597"/>
                </a:lnTo>
                <a:lnTo>
                  <a:pt x="2098175" y="462182"/>
                </a:lnTo>
                <a:lnTo>
                  <a:pt x="2082605" y="468692"/>
                </a:lnTo>
                <a:lnTo>
                  <a:pt x="2065505" y="476964"/>
                </a:lnTo>
                <a:lnTo>
                  <a:pt x="2051981" y="484186"/>
                </a:lnTo>
                <a:lnTo>
                  <a:pt x="2041482" y="490626"/>
                </a:lnTo>
                <a:lnTo>
                  <a:pt x="2034132" y="497244"/>
                </a:lnTo>
                <a:lnTo>
                  <a:pt x="2030910" y="502546"/>
                </a:lnTo>
                <a:lnTo>
                  <a:pt x="2029468" y="508009"/>
                </a:lnTo>
                <a:lnTo>
                  <a:pt x="2032420" y="512707"/>
                </a:lnTo>
                <a:lnTo>
                  <a:pt x="2038788" y="518135"/>
                </a:lnTo>
                <a:lnTo>
                  <a:pt x="2047362" y="522496"/>
                </a:lnTo>
                <a:lnTo>
                  <a:pt x="2058944" y="527445"/>
                </a:lnTo>
                <a:lnTo>
                  <a:pt x="2070258" y="531842"/>
                </a:lnTo>
                <a:lnTo>
                  <a:pt x="2080309" y="538552"/>
                </a:lnTo>
                <a:lnTo>
                  <a:pt x="2088047" y="543998"/>
                </a:lnTo>
                <a:lnTo>
                  <a:pt x="2092760" y="550227"/>
                </a:lnTo>
                <a:lnTo>
                  <a:pt x="2095018" y="555601"/>
                </a:lnTo>
                <a:lnTo>
                  <a:pt x="2096030" y="561919"/>
                </a:lnTo>
                <a:lnTo>
                  <a:pt x="2095282" y="566705"/>
                </a:lnTo>
                <a:lnTo>
                  <a:pt x="2093039" y="570513"/>
                </a:lnTo>
                <a:lnTo>
                  <a:pt x="2089320" y="571971"/>
                </a:lnTo>
                <a:lnTo>
                  <a:pt x="2083983" y="571490"/>
                </a:lnTo>
                <a:lnTo>
                  <a:pt x="2078379" y="570457"/>
                </a:lnTo>
                <a:lnTo>
                  <a:pt x="2071386" y="570776"/>
                </a:lnTo>
                <a:lnTo>
                  <a:pt x="2064642" y="573017"/>
                </a:lnTo>
                <a:lnTo>
                  <a:pt x="2057774" y="574297"/>
                </a:lnTo>
                <a:lnTo>
                  <a:pt x="2048754" y="572534"/>
                </a:lnTo>
                <a:lnTo>
                  <a:pt x="2038258" y="568421"/>
                </a:lnTo>
                <a:lnTo>
                  <a:pt x="2026162" y="560999"/>
                </a:lnTo>
                <a:lnTo>
                  <a:pt x="2010952" y="550658"/>
                </a:lnTo>
                <a:lnTo>
                  <a:pt x="1994000" y="537416"/>
                </a:lnTo>
                <a:lnTo>
                  <a:pt x="1982331" y="528766"/>
                </a:lnTo>
                <a:lnTo>
                  <a:pt x="1971711" y="523693"/>
                </a:lnTo>
                <a:lnTo>
                  <a:pt x="1961872" y="521645"/>
                </a:lnTo>
                <a:lnTo>
                  <a:pt x="1953083" y="523174"/>
                </a:lnTo>
                <a:lnTo>
                  <a:pt x="1945075" y="527728"/>
                </a:lnTo>
                <a:lnTo>
                  <a:pt x="1938525" y="536001"/>
                </a:lnTo>
                <a:lnTo>
                  <a:pt x="1933755" y="544435"/>
                </a:lnTo>
                <a:lnTo>
                  <a:pt x="1933770" y="553617"/>
                </a:lnTo>
                <a:lnTo>
                  <a:pt x="1936810" y="562016"/>
                </a:lnTo>
                <a:lnTo>
                  <a:pt x="1942590" y="570452"/>
                </a:lnTo>
                <a:lnTo>
                  <a:pt x="1952338" y="579350"/>
                </a:lnTo>
                <a:lnTo>
                  <a:pt x="1964150" y="587591"/>
                </a:lnTo>
                <a:lnTo>
                  <a:pt x="1979519" y="596153"/>
                </a:lnTo>
                <a:lnTo>
                  <a:pt x="1989731" y="601083"/>
                </a:lnTo>
                <a:lnTo>
                  <a:pt x="1999124" y="605729"/>
                </a:lnTo>
                <a:lnTo>
                  <a:pt x="2007822" y="611051"/>
                </a:lnTo>
                <a:lnTo>
                  <a:pt x="2013515" y="615785"/>
                </a:lnTo>
                <a:lnTo>
                  <a:pt x="2016894" y="619256"/>
                </a:lnTo>
                <a:lnTo>
                  <a:pt x="2018458" y="625306"/>
                </a:lnTo>
                <a:lnTo>
                  <a:pt x="2018634" y="632709"/>
                </a:lnTo>
                <a:lnTo>
                  <a:pt x="2017173" y="639541"/>
                </a:lnTo>
                <a:lnTo>
                  <a:pt x="2013952" y="644844"/>
                </a:lnTo>
                <a:lnTo>
                  <a:pt x="2010054" y="649452"/>
                </a:lnTo>
                <a:lnTo>
                  <a:pt x="2004413" y="651159"/>
                </a:lnTo>
                <a:lnTo>
                  <a:pt x="1999324" y="652599"/>
                </a:lnTo>
                <a:lnTo>
                  <a:pt x="1995036" y="655695"/>
                </a:lnTo>
                <a:lnTo>
                  <a:pt x="1992241" y="659769"/>
                </a:lnTo>
                <a:lnTo>
                  <a:pt x="1990693" y="662901"/>
                </a:lnTo>
                <a:lnTo>
                  <a:pt x="1986974" y="664359"/>
                </a:lnTo>
                <a:lnTo>
                  <a:pt x="1981085" y="664145"/>
                </a:lnTo>
                <a:lnTo>
                  <a:pt x="1974395" y="662275"/>
                </a:lnTo>
                <a:lnTo>
                  <a:pt x="1966336" y="660388"/>
                </a:lnTo>
                <a:lnTo>
                  <a:pt x="1959486" y="660297"/>
                </a:lnTo>
                <a:lnTo>
                  <a:pt x="1956586" y="662041"/>
                </a:lnTo>
                <a:lnTo>
                  <a:pt x="1955037" y="665172"/>
                </a:lnTo>
                <a:lnTo>
                  <a:pt x="1951745" y="665403"/>
                </a:lnTo>
                <a:lnTo>
                  <a:pt x="1948205" y="663712"/>
                </a:lnTo>
                <a:lnTo>
                  <a:pt x="1943207" y="658302"/>
                </a:lnTo>
                <a:lnTo>
                  <a:pt x="1937285" y="650275"/>
                </a:lnTo>
                <a:lnTo>
                  <a:pt x="1929495" y="638388"/>
                </a:lnTo>
                <a:lnTo>
                  <a:pt x="1923839" y="630913"/>
                </a:lnTo>
                <a:lnTo>
                  <a:pt x="1916280" y="622317"/>
                </a:lnTo>
                <a:lnTo>
                  <a:pt x="1906693" y="611639"/>
                </a:lnTo>
                <a:lnTo>
                  <a:pt x="1896163" y="599715"/>
                </a:lnTo>
                <a:lnTo>
                  <a:pt x="1884406" y="587364"/>
                </a:lnTo>
                <a:lnTo>
                  <a:pt x="1871955" y="575689"/>
                </a:lnTo>
                <a:lnTo>
                  <a:pt x="1860198" y="563338"/>
                </a:lnTo>
                <a:lnTo>
                  <a:pt x="1844758" y="549705"/>
                </a:lnTo>
                <a:lnTo>
                  <a:pt x="1832022" y="538848"/>
                </a:lnTo>
                <a:lnTo>
                  <a:pt x="1821865" y="529807"/>
                </a:lnTo>
                <a:lnTo>
                  <a:pt x="1813185" y="523115"/>
                </a:lnTo>
                <a:lnTo>
                  <a:pt x="1805980" y="518772"/>
                </a:lnTo>
                <a:lnTo>
                  <a:pt x="1798900" y="515390"/>
                </a:lnTo>
                <a:lnTo>
                  <a:pt x="1792762" y="513253"/>
                </a:lnTo>
                <a:lnTo>
                  <a:pt x="1786749" y="512078"/>
                </a:lnTo>
                <a:lnTo>
                  <a:pt x="1779241" y="509923"/>
                </a:lnTo>
                <a:lnTo>
                  <a:pt x="1767766" y="507306"/>
                </a:lnTo>
                <a:lnTo>
                  <a:pt x="1753978" y="503424"/>
                </a:lnTo>
                <a:lnTo>
                  <a:pt x="1738002" y="499240"/>
                </a:lnTo>
                <a:lnTo>
                  <a:pt x="1720390" y="494486"/>
                </a:lnTo>
                <a:lnTo>
                  <a:pt x="1702919" y="489322"/>
                </a:lnTo>
                <a:lnTo>
                  <a:pt x="1683261" y="483856"/>
                </a:lnTo>
                <a:lnTo>
                  <a:pt x="1667836" y="479405"/>
                </a:lnTo>
                <a:lnTo>
                  <a:pt x="1655543" y="476503"/>
                </a:lnTo>
                <a:lnTo>
                  <a:pt x="1646523" y="474739"/>
                </a:lnTo>
                <a:lnTo>
                  <a:pt x="1639673" y="474649"/>
                </a:lnTo>
                <a:lnTo>
                  <a:pt x="1634460" y="475129"/>
                </a:lnTo>
                <a:lnTo>
                  <a:pt x="1629228" y="476979"/>
                </a:lnTo>
                <a:lnTo>
                  <a:pt x="1624531" y="479932"/>
                </a:lnTo>
                <a:lnTo>
                  <a:pt x="1618587" y="483827"/>
                </a:lnTo>
                <a:lnTo>
                  <a:pt x="1610579" y="488381"/>
                </a:lnTo>
                <a:lnTo>
                  <a:pt x="1600650" y="493184"/>
                </a:lnTo>
                <a:lnTo>
                  <a:pt x="1590169" y="498254"/>
                </a:lnTo>
                <a:lnTo>
                  <a:pt x="1579422" y="502772"/>
                </a:lnTo>
                <a:lnTo>
                  <a:pt x="1565489" y="509851"/>
                </a:lnTo>
                <a:lnTo>
                  <a:pt x="1554990" y="516291"/>
                </a:lnTo>
                <a:lnTo>
                  <a:pt x="1548334" y="522233"/>
                </a:lnTo>
                <a:lnTo>
                  <a:pt x="1545788" y="528229"/>
                </a:lnTo>
                <a:lnTo>
                  <a:pt x="1546676" y="533586"/>
                </a:lnTo>
                <a:lnTo>
                  <a:pt x="1551692" y="537626"/>
                </a:lnTo>
                <a:lnTo>
                  <a:pt x="1560676" y="542129"/>
                </a:lnTo>
                <a:lnTo>
                  <a:pt x="1568326" y="543874"/>
                </a:lnTo>
                <a:lnTo>
                  <a:pt x="1577755" y="545780"/>
                </a:lnTo>
                <a:lnTo>
                  <a:pt x="1588839" y="546885"/>
                </a:lnTo>
                <a:lnTo>
                  <a:pt x="1599657" y="547439"/>
                </a:lnTo>
                <a:lnTo>
                  <a:pt x="1610617" y="547583"/>
                </a:lnTo>
                <a:lnTo>
                  <a:pt x="1621167" y="547585"/>
                </a:lnTo>
                <a:lnTo>
                  <a:pt x="1631309" y="547444"/>
                </a:lnTo>
                <a:lnTo>
                  <a:pt x="1640205" y="548246"/>
                </a:lnTo>
                <a:lnTo>
                  <a:pt x="1647588" y="549440"/>
                </a:lnTo>
                <a:lnTo>
                  <a:pt x="1653192" y="550473"/>
                </a:lnTo>
                <a:lnTo>
                  <a:pt x="1658902" y="553837"/>
                </a:lnTo>
                <a:lnTo>
                  <a:pt x="1664986" y="560084"/>
                </a:lnTo>
                <a:lnTo>
                  <a:pt x="1670375" y="567006"/>
                </a:lnTo>
                <a:lnTo>
                  <a:pt x="1675336" y="575157"/>
                </a:lnTo>
                <a:lnTo>
                  <a:pt x="1678643" y="584108"/>
                </a:lnTo>
                <a:lnTo>
                  <a:pt x="1680865" y="592223"/>
                </a:lnTo>
                <a:lnTo>
                  <a:pt x="1681735" y="598949"/>
                </a:lnTo>
                <a:lnTo>
                  <a:pt x="1679207" y="603575"/>
                </a:lnTo>
                <a:lnTo>
                  <a:pt x="1677925" y="607258"/>
                </a:lnTo>
                <a:lnTo>
                  <a:pt x="1676892" y="612863"/>
                </a:lnTo>
                <a:lnTo>
                  <a:pt x="1677495" y="619038"/>
                </a:lnTo>
                <a:lnTo>
                  <a:pt x="1679202" y="624679"/>
                </a:lnTo>
                <a:lnTo>
                  <a:pt x="1682402" y="631299"/>
                </a:lnTo>
                <a:lnTo>
                  <a:pt x="1683309" y="635285"/>
                </a:lnTo>
                <a:lnTo>
                  <a:pt x="1681636" y="637456"/>
                </a:lnTo>
                <a:lnTo>
                  <a:pt x="1678344" y="637686"/>
                </a:lnTo>
                <a:lnTo>
                  <a:pt x="1672864" y="637614"/>
                </a:lnTo>
                <a:lnTo>
                  <a:pt x="1665587" y="638752"/>
                </a:lnTo>
                <a:lnTo>
                  <a:pt x="1660213" y="641011"/>
                </a:lnTo>
                <a:lnTo>
                  <a:pt x="1656849" y="646722"/>
                </a:lnTo>
                <a:lnTo>
                  <a:pt x="1654464" y="650939"/>
                </a:lnTo>
                <a:lnTo>
                  <a:pt x="1653057" y="653661"/>
                </a:lnTo>
                <a:lnTo>
                  <a:pt x="1650584" y="654177"/>
                </a:lnTo>
                <a:lnTo>
                  <a:pt x="1648129" y="653322"/>
                </a:lnTo>
                <a:lnTo>
                  <a:pt x="1643646" y="650386"/>
                </a:lnTo>
                <a:lnTo>
                  <a:pt x="1639057" y="645118"/>
                </a:lnTo>
                <a:lnTo>
                  <a:pt x="1632726" y="636949"/>
                </a:lnTo>
                <a:lnTo>
                  <a:pt x="1624348" y="628068"/>
                </a:lnTo>
                <a:lnTo>
                  <a:pt x="1617162" y="622355"/>
                </a:lnTo>
                <a:lnTo>
                  <a:pt x="1610330" y="620895"/>
                </a:lnTo>
                <a:lnTo>
                  <a:pt x="1604689" y="622602"/>
                </a:lnTo>
                <a:lnTo>
                  <a:pt x="1599546" y="628153"/>
                </a:lnTo>
                <a:lnTo>
                  <a:pt x="1595042" y="637138"/>
                </a:lnTo>
                <a:lnTo>
                  <a:pt x="1589059" y="654327"/>
                </a:lnTo>
                <a:lnTo>
                  <a:pt x="1578533" y="631851"/>
                </a:lnTo>
                <a:lnTo>
                  <a:pt x="1571828" y="620799"/>
                </a:lnTo>
                <a:lnTo>
                  <a:pt x="1566333" y="611546"/>
                </a:lnTo>
                <a:lnTo>
                  <a:pt x="1559716" y="604195"/>
                </a:lnTo>
                <a:lnTo>
                  <a:pt x="1552139" y="596970"/>
                </a:lnTo>
                <a:lnTo>
                  <a:pt x="1543049" y="590135"/>
                </a:lnTo>
                <a:lnTo>
                  <a:pt x="1530953" y="582713"/>
                </a:lnTo>
                <a:lnTo>
                  <a:pt x="1516383" y="575806"/>
                </a:lnTo>
                <a:lnTo>
                  <a:pt x="1497740" y="566105"/>
                </a:lnTo>
                <a:lnTo>
                  <a:pt x="1479630" y="557507"/>
                </a:lnTo>
                <a:lnTo>
                  <a:pt x="1464917" y="551010"/>
                </a:lnTo>
                <a:lnTo>
                  <a:pt x="1451824" y="546453"/>
                </a:lnTo>
                <a:lnTo>
                  <a:pt x="1440491" y="543426"/>
                </a:lnTo>
                <a:lnTo>
                  <a:pt x="1429834" y="541093"/>
                </a:lnTo>
                <a:lnTo>
                  <a:pt x="1419302" y="539721"/>
                </a:lnTo>
                <a:lnTo>
                  <a:pt x="1409997" y="538776"/>
                </a:lnTo>
                <a:lnTo>
                  <a:pt x="1396476" y="535446"/>
                </a:lnTo>
                <a:lnTo>
                  <a:pt x="1379806" y="531938"/>
                </a:lnTo>
                <a:lnTo>
                  <a:pt x="1360966" y="526757"/>
                </a:lnTo>
                <a:lnTo>
                  <a:pt x="1341022" y="522109"/>
                </a:lnTo>
                <a:lnTo>
                  <a:pt x="1321648" y="515824"/>
                </a:lnTo>
                <a:lnTo>
                  <a:pt x="1250682" y="494335"/>
                </a:lnTo>
                <a:lnTo>
                  <a:pt x="1222586" y="505202"/>
                </a:lnTo>
                <a:lnTo>
                  <a:pt x="1200985" y="511907"/>
                </a:lnTo>
                <a:lnTo>
                  <a:pt x="1175434" y="516778"/>
                </a:lnTo>
                <a:lnTo>
                  <a:pt x="1146752" y="520101"/>
                </a:lnTo>
                <a:lnTo>
                  <a:pt x="1116577" y="522444"/>
                </a:lnTo>
                <a:lnTo>
                  <a:pt x="1084249" y="521745"/>
                </a:lnTo>
                <a:lnTo>
                  <a:pt x="1050978" y="519800"/>
                </a:lnTo>
                <a:lnTo>
                  <a:pt x="1026764" y="516877"/>
                </a:lnTo>
                <a:lnTo>
                  <a:pt x="1003778" y="514382"/>
                </a:lnTo>
                <a:lnTo>
                  <a:pt x="982037" y="510944"/>
                </a:lnTo>
                <a:lnTo>
                  <a:pt x="959478" y="507222"/>
                </a:lnTo>
                <a:lnTo>
                  <a:pt x="935834" y="502662"/>
                </a:lnTo>
                <a:lnTo>
                  <a:pt x="911247" y="496857"/>
                </a:lnTo>
                <a:lnTo>
                  <a:pt x="884347" y="489788"/>
                </a:lnTo>
                <a:lnTo>
                  <a:pt x="853765" y="481438"/>
                </a:lnTo>
                <a:lnTo>
                  <a:pt x="819500" y="471805"/>
                </a:lnTo>
                <a:lnTo>
                  <a:pt x="791106" y="463757"/>
                </a:lnTo>
                <a:lnTo>
                  <a:pt x="765168" y="456564"/>
                </a:lnTo>
                <a:lnTo>
                  <a:pt x="742218" y="451329"/>
                </a:lnTo>
                <a:lnTo>
                  <a:pt x="720228" y="445969"/>
                </a:lnTo>
                <a:lnTo>
                  <a:pt x="699857" y="442549"/>
                </a:lnTo>
                <a:lnTo>
                  <a:pt x="680305" y="439414"/>
                </a:lnTo>
                <a:lnTo>
                  <a:pt x="661553" y="437934"/>
                </a:lnTo>
                <a:lnTo>
                  <a:pt x="642515" y="437272"/>
                </a:lnTo>
                <a:lnTo>
                  <a:pt x="624012" y="437714"/>
                </a:lnTo>
                <a:lnTo>
                  <a:pt x="604671" y="439241"/>
                </a:lnTo>
                <a:lnTo>
                  <a:pt x="584495" y="441853"/>
                </a:lnTo>
                <a:lnTo>
                  <a:pt x="563481" y="445551"/>
                </a:lnTo>
                <a:lnTo>
                  <a:pt x="540813" y="450049"/>
                </a:lnTo>
                <a:lnTo>
                  <a:pt x="515654" y="456432"/>
                </a:lnTo>
                <a:lnTo>
                  <a:pt x="488982" y="463208"/>
                </a:lnTo>
                <a:lnTo>
                  <a:pt x="459409" y="471726"/>
                </a:lnTo>
                <a:lnTo>
                  <a:pt x="426403" y="480884"/>
                </a:lnTo>
                <a:lnTo>
                  <a:pt x="409766" y="485188"/>
                </a:lnTo>
                <a:lnTo>
                  <a:pt x="390229" y="491234"/>
                </a:lnTo>
                <a:lnTo>
                  <a:pt x="368485" y="498348"/>
                </a:lnTo>
                <a:lnTo>
                  <a:pt x="345229" y="505854"/>
                </a:lnTo>
                <a:lnTo>
                  <a:pt x="320870" y="513892"/>
                </a:lnTo>
                <a:lnTo>
                  <a:pt x="294998" y="522322"/>
                </a:lnTo>
                <a:lnTo>
                  <a:pt x="268984" y="531162"/>
                </a:lnTo>
                <a:lnTo>
                  <a:pt x="242969" y="540001"/>
                </a:lnTo>
                <a:lnTo>
                  <a:pt x="216955" y="548840"/>
                </a:lnTo>
                <a:lnTo>
                  <a:pt x="192311" y="557698"/>
                </a:lnTo>
                <a:lnTo>
                  <a:pt x="168770" y="566021"/>
                </a:lnTo>
                <a:lnTo>
                  <a:pt x="146741" y="573954"/>
                </a:lnTo>
                <a:lnTo>
                  <a:pt x="127186" y="581371"/>
                </a:lnTo>
                <a:lnTo>
                  <a:pt x="110246" y="587863"/>
                </a:lnTo>
                <a:lnTo>
                  <a:pt x="95513" y="593287"/>
                </a:lnTo>
                <a:lnTo>
                  <a:pt x="83520" y="598748"/>
                </a:lnTo>
                <a:lnTo>
                  <a:pt x="70584" y="602963"/>
                </a:lnTo>
                <a:lnTo>
                  <a:pt x="59018" y="607196"/>
                </a:lnTo>
                <a:lnTo>
                  <a:pt x="47861" y="611572"/>
                </a:lnTo>
                <a:lnTo>
                  <a:pt x="38644" y="614328"/>
                </a:lnTo>
                <a:lnTo>
                  <a:pt x="32185" y="615751"/>
                </a:lnTo>
                <a:lnTo>
                  <a:pt x="23538" y="616870"/>
                </a:lnTo>
                <a:lnTo>
                  <a:pt x="15443" y="617723"/>
                </a:lnTo>
                <a:lnTo>
                  <a:pt x="8183" y="617491"/>
                </a:lnTo>
                <a:lnTo>
                  <a:pt x="2579" y="616458"/>
                </a:lnTo>
                <a:lnTo>
                  <a:pt x="0" y="614642"/>
                </a:lnTo>
                <a:lnTo>
                  <a:pt x="18" y="613272"/>
                </a:lnTo>
                <a:lnTo>
                  <a:pt x="3328" y="611671"/>
                </a:lnTo>
                <a:lnTo>
                  <a:pt x="10072" y="609430"/>
                </a:lnTo>
                <a:lnTo>
                  <a:pt x="20231" y="607919"/>
                </a:lnTo>
                <a:lnTo>
                  <a:pt x="30676" y="605590"/>
                </a:lnTo>
                <a:lnTo>
                  <a:pt x="41120" y="603261"/>
                </a:lnTo>
                <a:lnTo>
                  <a:pt x="51992" y="599704"/>
                </a:lnTo>
                <a:lnTo>
                  <a:pt x="63416" y="595880"/>
                </a:lnTo>
                <a:lnTo>
                  <a:pt x="75248" y="592199"/>
                </a:lnTo>
                <a:lnTo>
                  <a:pt x="88878" y="587307"/>
                </a:lnTo>
                <a:lnTo>
                  <a:pt x="103487" y="580922"/>
                </a:lnTo>
                <a:lnTo>
                  <a:pt x="120018" y="574287"/>
                </a:lnTo>
                <a:lnTo>
                  <a:pt x="138345" y="566443"/>
                </a:lnTo>
                <a:lnTo>
                  <a:pt x="158471" y="557390"/>
                </a:lnTo>
                <a:lnTo>
                  <a:pt x="181496" y="546592"/>
                </a:lnTo>
                <a:lnTo>
                  <a:pt x="207138" y="534870"/>
                </a:lnTo>
                <a:lnTo>
                  <a:pt x="256356" y="512084"/>
                </a:lnTo>
                <a:lnTo>
                  <a:pt x="303493" y="491326"/>
                </a:lnTo>
                <a:lnTo>
                  <a:pt x="348262" y="473415"/>
                </a:lnTo>
                <a:lnTo>
                  <a:pt x="390113" y="458618"/>
                </a:lnTo>
                <a:lnTo>
                  <a:pt x="429348" y="444745"/>
                </a:lnTo>
                <a:lnTo>
                  <a:pt x="466768" y="433452"/>
                </a:lnTo>
                <a:lnTo>
                  <a:pt x="502514" y="424329"/>
                </a:lnTo>
                <a:lnTo>
                  <a:pt x="537139" y="417111"/>
                </a:lnTo>
                <a:lnTo>
                  <a:pt x="569682" y="411921"/>
                </a:lnTo>
                <a:lnTo>
                  <a:pt x="601370" y="409186"/>
                </a:lnTo>
                <a:lnTo>
                  <a:pt x="632080" y="407945"/>
                </a:lnTo>
                <a:lnTo>
                  <a:pt x="662077" y="408751"/>
                </a:lnTo>
                <a:lnTo>
                  <a:pt x="676595" y="409216"/>
                </a:lnTo>
                <a:lnTo>
                  <a:pt x="691237" y="410642"/>
                </a:lnTo>
                <a:lnTo>
                  <a:pt x="704243" y="411499"/>
                </a:lnTo>
                <a:lnTo>
                  <a:pt x="717373" y="413316"/>
                </a:lnTo>
                <a:lnTo>
                  <a:pt x="731054" y="414866"/>
                </a:lnTo>
                <a:lnTo>
                  <a:pt x="745821" y="417253"/>
                </a:lnTo>
                <a:lnTo>
                  <a:pt x="761957" y="419658"/>
                </a:lnTo>
                <a:lnTo>
                  <a:pt x="779998" y="423184"/>
                </a:lnTo>
                <a:lnTo>
                  <a:pt x="800226" y="427014"/>
                </a:lnTo>
                <a:lnTo>
                  <a:pt x="823870" y="431573"/>
                </a:lnTo>
                <a:lnTo>
                  <a:pt x="850788" y="437272"/>
                </a:lnTo>
                <a:lnTo>
                  <a:pt x="881673" y="443434"/>
                </a:lnTo>
                <a:lnTo>
                  <a:pt x="920760" y="451074"/>
                </a:lnTo>
                <a:lnTo>
                  <a:pt x="955061" y="457966"/>
                </a:lnTo>
                <a:lnTo>
                  <a:pt x="986783" y="463043"/>
                </a:lnTo>
                <a:lnTo>
                  <a:pt x="1014413" y="466696"/>
                </a:lnTo>
                <a:lnTo>
                  <a:pt x="1039587" y="469494"/>
                </a:lnTo>
                <a:lnTo>
                  <a:pt x="1062040" y="470885"/>
                </a:lnTo>
                <a:lnTo>
                  <a:pt x="1081772" y="470871"/>
                </a:lnTo>
                <a:lnTo>
                  <a:pt x="1100827" y="470162"/>
                </a:lnTo>
                <a:lnTo>
                  <a:pt x="1117712" y="467781"/>
                </a:lnTo>
                <a:lnTo>
                  <a:pt x="1134616" y="464029"/>
                </a:lnTo>
                <a:lnTo>
                  <a:pt x="1150701" y="459993"/>
                </a:lnTo>
                <a:lnTo>
                  <a:pt x="1163922" y="454959"/>
                </a:lnTo>
                <a:lnTo>
                  <a:pt x="1173299" y="450423"/>
                </a:lnTo>
                <a:lnTo>
                  <a:pt x="1182286" y="444375"/>
                </a:lnTo>
                <a:lnTo>
                  <a:pt x="1188551" y="436920"/>
                </a:lnTo>
                <a:lnTo>
                  <a:pt x="1192912" y="428344"/>
                </a:lnTo>
                <a:lnTo>
                  <a:pt x="1196224" y="416191"/>
                </a:lnTo>
                <a:lnTo>
                  <a:pt x="1199288" y="402116"/>
                </a:lnTo>
                <a:lnTo>
                  <a:pt x="1200895" y="384322"/>
                </a:lnTo>
                <a:lnTo>
                  <a:pt x="1204031" y="364767"/>
                </a:lnTo>
                <a:lnTo>
                  <a:pt x="1208450" y="341529"/>
                </a:lnTo>
                <a:lnTo>
                  <a:pt x="1214666" y="317080"/>
                </a:lnTo>
                <a:lnTo>
                  <a:pt x="1221309" y="291404"/>
                </a:lnTo>
                <a:lnTo>
                  <a:pt x="1229732" y="265889"/>
                </a:lnTo>
                <a:lnTo>
                  <a:pt x="1238830" y="241068"/>
                </a:lnTo>
                <a:lnTo>
                  <a:pt x="1248195" y="216798"/>
                </a:lnTo>
                <a:lnTo>
                  <a:pt x="1257257" y="194717"/>
                </a:lnTo>
                <a:lnTo>
                  <a:pt x="1266550" y="175928"/>
                </a:lnTo>
                <a:lnTo>
                  <a:pt x="1275521" y="160697"/>
                </a:lnTo>
                <a:lnTo>
                  <a:pt x="1296577" y="133155"/>
                </a:lnTo>
                <a:lnTo>
                  <a:pt x="1318841" y="107411"/>
                </a:lnTo>
                <a:lnTo>
                  <a:pt x="1343667" y="84852"/>
                </a:lnTo>
                <a:lnTo>
                  <a:pt x="1369008" y="64767"/>
                </a:lnTo>
                <a:lnTo>
                  <a:pt x="1397605" y="47191"/>
                </a:lnTo>
                <a:lnTo>
                  <a:pt x="1426841" y="33050"/>
                </a:lnTo>
                <a:lnTo>
                  <a:pt x="1457695" y="20848"/>
                </a:lnTo>
                <a:lnTo>
                  <a:pt x="1490702" y="11690"/>
                </a:lnTo>
                <a:lnTo>
                  <a:pt x="1525594" y="5023"/>
                </a:lnTo>
                <a:lnTo>
                  <a:pt x="1550841" y="2340"/>
                </a:lnTo>
                <a:lnTo>
                  <a:pt x="1575804" y="476"/>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Chip"/>
          <p:cNvGrpSpPr/>
          <p:nvPr/>
        </p:nvGrpSpPr>
        <p:grpSpPr>
          <a:xfrm>
            <a:off x="6648914" y="5570253"/>
            <a:ext cx="901065" cy="614062"/>
            <a:chOff x="8374216" y="4701043"/>
            <a:chExt cx="2090584" cy="1424700"/>
          </a:xfrm>
          <a:solidFill>
            <a:srgbClr val="FFFFFF"/>
          </a:solidFill>
        </p:grpSpPr>
        <p:grpSp>
          <p:nvGrpSpPr>
            <p:cNvPr id="15" name="Group 14"/>
            <p:cNvGrpSpPr/>
            <p:nvPr/>
          </p:nvGrpSpPr>
          <p:grpSpPr>
            <a:xfrm>
              <a:off x="9291858" y="4701043"/>
              <a:ext cx="1172941" cy="952868"/>
              <a:chOff x="9291858" y="4701043"/>
              <a:chExt cx="1172941" cy="952868"/>
            </a:xfrm>
            <a:grpFill/>
          </p:grpSpPr>
          <p:sp>
            <p:nvSpPr>
              <p:cNvPr id="23" name="Freeform 22"/>
              <p:cNvSpPr/>
              <p:nvPr/>
            </p:nvSpPr>
            <p:spPr>
              <a:xfrm flipH="1">
                <a:off x="9291858" y="4701043"/>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flipH="1">
                <a:off x="9593185" y="4851439"/>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flipH="1">
                <a:off x="9893391" y="5018045"/>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flipH="1">
                <a:off x="10192994" y="5177477"/>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15"/>
            <p:cNvSpPr/>
            <p:nvPr/>
          </p:nvSpPr>
          <p:spPr>
            <a:xfrm>
              <a:off x="8450580" y="4732020"/>
              <a:ext cx="2014220" cy="1193800"/>
            </a:xfrm>
            <a:custGeom>
              <a:avLst/>
              <a:gdLst>
                <a:gd name="connsiteX0" fmla="*/ 5080 w 2014220"/>
                <a:gd name="connsiteY0" fmla="*/ 401320 h 1193800"/>
                <a:gd name="connsiteX1" fmla="*/ 787400 w 2014220"/>
                <a:gd name="connsiteY1" fmla="*/ 0 h 1193800"/>
                <a:gd name="connsiteX2" fmla="*/ 2014220 w 2014220"/>
                <a:gd name="connsiteY2" fmla="*/ 640080 h 1193800"/>
                <a:gd name="connsiteX3" fmla="*/ 2011680 w 2014220"/>
                <a:gd name="connsiteY3" fmla="*/ 807720 h 1193800"/>
                <a:gd name="connsiteX4" fmla="*/ 1219200 w 2014220"/>
                <a:gd name="connsiteY4" fmla="*/ 1193800 h 1193800"/>
                <a:gd name="connsiteX5" fmla="*/ 0 w 2014220"/>
                <a:gd name="connsiteY5" fmla="*/ 566420 h 1193800"/>
                <a:gd name="connsiteX6" fmla="*/ 5080 w 2014220"/>
                <a:gd name="connsiteY6" fmla="*/ 40132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220" h="1193800">
                  <a:moveTo>
                    <a:pt x="5080" y="401320"/>
                  </a:moveTo>
                  <a:lnTo>
                    <a:pt x="787400" y="0"/>
                  </a:lnTo>
                  <a:lnTo>
                    <a:pt x="2014220" y="640080"/>
                  </a:lnTo>
                  <a:cubicBezTo>
                    <a:pt x="2013373" y="695960"/>
                    <a:pt x="2012527" y="751840"/>
                    <a:pt x="2011680" y="807720"/>
                  </a:cubicBezTo>
                  <a:lnTo>
                    <a:pt x="1219200" y="1193800"/>
                  </a:lnTo>
                  <a:lnTo>
                    <a:pt x="0" y="566420"/>
                  </a:lnTo>
                  <a:lnTo>
                    <a:pt x="5080" y="401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8374216" y="5224020"/>
              <a:ext cx="1212609" cy="901723"/>
              <a:chOff x="8374216" y="5224020"/>
              <a:chExt cx="1212609" cy="901723"/>
            </a:xfrm>
            <a:grpFill/>
          </p:grpSpPr>
          <p:sp>
            <p:nvSpPr>
              <p:cNvPr id="19" name="Freeform 18"/>
              <p:cNvSpPr/>
              <p:nvPr/>
            </p:nvSpPr>
            <p:spPr>
              <a:xfrm>
                <a:off x="8374216" y="5224020"/>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8696238" y="5384641"/>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9018260" y="5545262"/>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9340282" y="5705883"/>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17"/>
            <p:cNvSpPr/>
            <p:nvPr/>
          </p:nvSpPr>
          <p:spPr>
            <a:xfrm>
              <a:off x="8453120" y="5128260"/>
              <a:ext cx="2009140" cy="609600"/>
            </a:xfrm>
            <a:custGeom>
              <a:avLst/>
              <a:gdLst>
                <a:gd name="connsiteX0" fmla="*/ 0 w 2009140"/>
                <a:gd name="connsiteY0" fmla="*/ 0 h 594360"/>
                <a:gd name="connsiteX1" fmla="*/ 1209040 w 2009140"/>
                <a:gd name="connsiteY1" fmla="*/ 594360 h 594360"/>
                <a:gd name="connsiteX2" fmla="*/ 2009140 w 2009140"/>
                <a:gd name="connsiteY2" fmla="*/ 241300 h 594360"/>
                <a:gd name="connsiteX3" fmla="*/ 2009140 w 2009140"/>
                <a:gd name="connsiteY3" fmla="*/ 241300 h 594360"/>
                <a:gd name="connsiteX0" fmla="*/ 0 w 2009140"/>
                <a:gd name="connsiteY0" fmla="*/ 0 h 609600"/>
                <a:gd name="connsiteX1" fmla="*/ 1209040 w 2009140"/>
                <a:gd name="connsiteY1" fmla="*/ 609600 h 609600"/>
                <a:gd name="connsiteX2" fmla="*/ 2009140 w 2009140"/>
                <a:gd name="connsiteY2" fmla="*/ 241300 h 609600"/>
                <a:gd name="connsiteX3" fmla="*/ 2009140 w 2009140"/>
                <a:gd name="connsiteY3" fmla="*/ 241300 h 609600"/>
                <a:gd name="connsiteX0" fmla="*/ 0 w 2009140"/>
                <a:gd name="connsiteY0" fmla="*/ 0 h 609600"/>
                <a:gd name="connsiteX1" fmla="*/ 1216660 w 2009140"/>
                <a:gd name="connsiteY1" fmla="*/ 609600 h 609600"/>
                <a:gd name="connsiteX2" fmla="*/ 2009140 w 2009140"/>
                <a:gd name="connsiteY2" fmla="*/ 241300 h 609600"/>
                <a:gd name="connsiteX3" fmla="*/ 2009140 w 2009140"/>
                <a:gd name="connsiteY3" fmla="*/ 241300 h 609600"/>
              </a:gdLst>
              <a:ahLst/>
              <a:cxnLst>
                <a:cxn ang="0">
                  <a:pos x="connsiteX0" y="connsiteY0"/>
                </a:cxn>
                <a:cxn ang="0">
                  <a:pos x="connsiteX1" y="connsiteY1"/>
                </a:cxn>
                <a:cxn ang="0">
                  <a:pos x="connsiteX2" y="connsiteY2"/>
                </a:cxn>
                <a:cxn ang="0">
                  <a:pos x="connsiteX3" y="connsiteY3"/>
                </a:cxn>
              </a:cxnLst>
              <a:rect l="l" t="t" r="r" b="b"/>
              <a:pathLst>
                <a:path w="2009140" h="609600">
                  <a:moveTo>
                    <a:pt x="0" y="0"/>
                  </a:moveTo>
                  <a:lnTo>
                    <a:pt x="1216660" y="609600"/>
                  </a:lnTo>
                  <a:lnTo>
                    <a:pt x="2009140" y="241300"/>
                  </a:lnTo>
                  <a:lnTo>
                    <a:pt x="2009140" y="241300"/>
                  </a:ln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Plus Chip"/>
          <p:cNvSpPr/>
          <p:nvPr/>
        </p:nvSpPr>
        <p:spPr>
          <a:xfrm>
            <a:off x="5767852"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twork"/>
          <p:cNvSpPr>
            <a:spLocks noChangeAspect="1" noEditPoints="1"/>
          </p:cNvSpPr>
          <p:nvPr/>
        </p:nvSpPr>
        <p:spPr bwMode="auto">
          <a:xfrm>
            <a:off x="8721335" y="5514267"/>
            <a:ext cx="547672" cy="726033"/>
          </a:xfrm>
          <a:custGeom>
            <a:avLst/>
            <a:gdLst>
              <a:gd name="T0" fmla="*/ 2699 w 5390"/>
              <a:gd name="T1" fmla="*/ 0 h 7135"/>
              <a:gd name="T2" fmla="*/ 0 w 5390"/>
              <a:gd name="T3" fmla="*/ 2699 h 7135"/>
              <a:gd name="T4" fmla="*/ 730 w 5390"/>
              <a:gd name="T5" fmla="*/ 4541 h 7135"/>
              <a:gd name="T6" fmla="*/ 1114 w 5390"/>
              <a:gd name="T7" fmla="*/ 4157 h 7135"/>
              <a:gd name="T8" fmla="*/ 542 w 5390"/>
              <a:gd name="T9" fmla="*/ 2699 h 7135"/>
              <a:gd name="T10" fmla="*/ 2699 w 5390"/>
              <a:gd name="T11" fmla="*/ 549 h 7135"/>
              <a:gd name="T12" fmla="*/ 4849 w 5390"/>
              <a:gd name="T13" fmla="*/ 2699 h 7135"/>
              <a:gd name="T14" fmla="*/ 4278 w 5390"/>
              <a:gd name="T15" fmla="*/ 4159 h 7135"/>
              <a:gd name="T16" fmla="*/ 4662 w 5390"/>
              <a:gd name="T17" fmla="*/ 4542 h 7135"/>
              <a:gd name="T18" fmla="*/ 5390 w 5390"/>
              <a:gd name="T19" fmla="*/ 2699 h 7135"/>
              <a:gd name="T20" fmla="*/ 2699 w 5390"/>
              <a:gd name="T21" fmla="*/ 0 h 7135"/>
              <a:gd name="T22" fmla="*/ 2699 w 5390"/>
              <a:gd name="T23" fmla="*/ 1008 h 7135"/>
              <a:gd name="T24" fmla="*/ 1008 w 5390"/>
              <a:gd name="T25" fmla="*/ 2699 h 7135"/>
              <a:gd name="T26" fmla="*/ 1444 w 5390"/>
              <a:gd name="T27" fmla="*/ 3827 h 7135"/>
              <a:gd name="T28" fmla="*/ 1827 w 5390"/>
              <a:gd name="T29" fmla="*/ 3443 h 7135"/>
              <a:gd name="T30" fmla="*/ 1551 w 5390"/>
              <a:gd name="T31" fmla="*/ 2699 h 7135"/>
              <a:gd name="T32" fmla="*/ 2699 w 5390"/>
              <a:gd name="T33" fmla="*/ 1556 h 7135"/>
              <a:gd name="T34" fmla="*/ 3841 w 5390"/>
              <a:gd name="T35" fmla="*/ 2699 h 7135"/>
              <a:gd name="T36" fmla="*/ 3566 w 5390"/>
              <a:gd name="T37" fmla="*/ 3446 h 7135"/>
              <a:gd name="T38" fmla="*/ 3951 w 5390"/>
              <a:gd name="T39" fmla="*/ 3832 h 7135"/>
              <a:gd name="T40" fmla="*/ 4389 w 5390"/>
              <a:gd name="T41" fmla="*/ 2699 h 7135"/>
              <a:gd name="T42" fmla="*/ 2699 w 5390"/>
              <a:gd name="T43" fmla="*/ 1008 h 7135"/>
              <a:gd name="T44" fmla="*/ 2694 w 5390"/>
              <a:gd name="T45" fmla="*/ 2054 h 7135"/>
              <a:gd name="T46" fmla="*/ 2172 w 5390"/>
              <a:gd name="T47" fmla="*/ 2577 h 7135"/>
              <a:gd name="T48" fmla="*/ 2694 w 5390"/>
              <a:gd name="T49" fmla="*/ 3098 h 7135"/>
              <a:gd name="T50" fmla="*/ 3216 w 5390"/>
              <a:gd name="T51" fmla="*/ 2577 h 7135"/>
              <a:gd name="T52" fmla="*/ 2694 w 5390"/>
              <a:gd name="T53" fmla="*/ 2054 h 7135"/>
              <a:gd name="T54" fmla="*/ 2296 w 5390"/>
              <a:gd name="T55" fmla="*/ 3380 h 7135"/>
              <a:gd name="T56" fmla="*/ 1218 w 5390"/>
              <a:gd name="T57" fmla="*/ 7135 h 7135"/>
              <a:gd name="T58" fmla="*/ 1914 w 5390"/>
              <a:gd name="T59" fmla="*/ 7134 h 7135"/>
              <a:gd name="T60" fmla="*/ 2691 w 5390"/>
              <a:gd name="T61" fmla="*/ 3869 h 7135"/>
              <a:gd name="T62" fmla="*/ 3468 w 5390"/>
              <a:gd name="T63" fmla="*/ 7134 h 7135"/>
              <a:gd name="T64" fmla="*/ 4164 w 5390"/>
              <a:gd name="T65" fmla="*/ 7135 h 7135"/>
              <a:gd name="T66" fmla="*/ 3086 w 5390"/>
              <a:gd name="T67" fmla="*/ 3380 h 7135"/>
              <a:gd name="T68" fmla="*/ 2691 w 5390"/>
              <a:gd name="T69" fmla="*/ 3472 h 7135"/>
              <a:gd name="T70" fmla="*/ 2296 w 5390"/>
              <a:gd name="T71" fmla="*/ 3380 h 7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90" h="7135">
                <a:moveTo>
                  <a:pt x="2699" y="0"/>
                </a:moveTo>
                <a:cubicBezTo>
                  <a:pt x="1212" y="0"/>
                  <a:pt x="0" y="1213"/>
                  <a:pt x="0" y="2699"/>
                </a:cubicBezTo>
                <a:cubicBezTo>
                  <a:pt x="0" y="3410"/>
                  <a:pt x="278" y="4058"/>
                  <a:pt x="730" y="4541"/>
                </a:cubicBezTo>
                <a:lnTo>
                  <a:pt x="1114" y="4157"/>
                </a:lnTo>
                <a:cubicBezTo>
                  <a:pt x="759" y="3774"/>
                  <a:pt x="542" y="3263"/>
                  <a:pt x="542" y="2699"/>
                </a:cubicBezTo>
                <a:cubicBezTo>
                  <a:pt x="542" y="1508"/>
                  <a:pt x="1508" y="549"/>
                  <a:pt x="2699" y="549"/>
                </a:cubicBezTo>
                <a:cubicBezTo>
                  <a:pt x="3890" y="549"/>
                  <a:pt x="4849" y="1508"/>
                  <a:pt x="4849" y="2699"/>
                </a:cubicBezTo>
                <a:cubicBezTo>
                  <a:pt x="4849" y="3264"/>
                  <a:pt x="4632" y="3776"/>
                  <a:pt x="4278" y="4159"/>
                </a:cubicBezTo>
                <a:lnTo>
                  <a:pt x="4662" y="4542"/>
                </a:lnTo>
                <a:cubicBezTo>
                  <a:pt x="5113" y="4059"/>
                  <a:pt x="5390" y="3411"/>
                  <a:pt x="5390" y="2699"/>
                </a:cubicBezTo>
                <a:cubicBezTo>
                  <a:pt x="5390" y="1213"/>
                  <a:pt x="4185" y="0"/>
                  <a:pt x="2699" y="0"/>
                </a:cubicBezTo>
                <a:close/>
                <a:moveTo>
                  <a:pt x="2699" y="1008"/>
                </a:moveTo>
                <a:cubicBezTo>
                  <a:pt x="1769" y="1008"/>
                  <a:pt x="1008" y="1769"/>
                  <a:pt x="1008" y="2699"/>
                </a:cubicBezTo>
                <a:cubicBezTo>
                  <a:pt x="1008" y="3132"/>
                  <a:pt x="1174" y="3527"/>
                  <a:pt x="1444" y="3827"/>
                </a:cubicBezTo>
                <a:lnTo>
                  <a:pt x="1827" y="3443"/>
                </a:lnTo>
                <a:cubicBezTo>
                  <a:pt x="1656" y="3244"/>
                  <a:pt x="1551" y="2985"/>
                  <a:pt x="1551" y="2699"/>
                </a:cubicBezTo>
                <a:cubicBezTo>
                  <a:pt x="1551" y="2064"/>
                  <a:pt x="2064" y="1556"/>
                  <a:pt x="2699" y="1556"/>
                </a:cubicBezTo>
                <a:cubicBezTo>
                  <a:pt x="3334" y="1556"/>
                  <a:pt x="3841" y="2064"/>
                  <a:pt x="3841" y="2699"/>
                </a:cubicBezTo>
                <a:cubicBezTo>
                  <a:pt x="3841" y="2986"/>
                  <a:pt x="3737" y="3246"/>
                  <a:pt x="3566" y="3446"/>
                </a:cubicBezTo>
                <a:lnTo>
                  <a:pt x="3951" y="3832"/>
                </a:lnTo>
                <a:cubicBezTo>
                  <a:pt x="4223" y="3531"/>
                  <a:pt x="4389" y="3134"/>
                  <a:pt x="4389" y="2699"/>
                </a:cubicBezTo>
                <a:cubicBezTo>
                  <a:pt x="4389" y="1769"/>
                  <a:pt x="3629" y="1008"/>
                  <a:pt x="2699" y="1008"/>
                </a:cubicBezTo>
                <a:close/>
                <a:moveTo>
                  <a:pt x="2694" y="2054"/>
                </a:moveTo>
                <a:cubicBezTo>
                  <a:pt x="2406" y="2054"/>
                  <a:pt x="2172" y="2289"/>
                  <a:pt x="2172" y="2577"/>
                </a:cubicBezTo>
                <a:cubicBezTo>
                  <a:pt x="2172" y="2864"/>
                  <a:pt x="2406" y="3098"/>
                  <a:pt x="2694" y="3098"/>
                </a:cubicBezTo>
                <a:cubicBezTo>
                  <a:pt x="2982" y="3098"/>
                  <a:pt x="3216" y="2864"/>
                  <a:pt x="3216" y="2577"/>
                </a:cubicBezTo>
                <a:cubicBezTo>
                  <a:pt x="3216" y="2289"/>
                  <a:pt x="2982" y="2054"/>
                  <a:pt x="2694" y="2054"/>
                </a:cubicBezTo>
                <a:close/>
                <a:moveTo>
                  <a:pt x="2296" y="3380"/>
                </a:moveTo>
                <a:lnTo>
                  <a:pt x="1218" y="7135"/>
                </a:lnTo>
                <a:lnTo>
                  <a:pt x="1914" y="7134"/>
                </a:lnTo>
                <a:lnTo>
                  <a:pt x="2691" y="3869"/>
                </a:lnTo>
                <a:lnTo>
                  <a:pt x="3468" y="7134"/>
                </a:lnTo>
                <a:lnTo>
                  <a:pt x="4164" y="7135"/>
                </a:lnTo>
                <a:lnTo>
                  <a:pt x="3086" y="3380"/>
                </a:lnTo>
                <a:cubicBezTo>
                  <a:pt x="2967" y="3439"/>
                  <a:pt x="2833" y="3472"/>
                  <a:pt x="2691" y="3472"/>
                </a:cubicBezTo>
                <a:cubicBezTo>
                  <a:pt x="2549" y="3472"/>
                  <a:pt x="2415" y="3439"/>
                  <a:pt x="2296" y="3380"/>
                </a:cubicBez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Tweet"/>
          <p:cNvSpPr>
            <a:spLocks/>
          </p:cNvSpPr>
          <p:nvPr/>
        </p:nvSpPr>
        <p:spPr bwMode="auto">
          <a:xfrm>
            <a:off x="10440367" y="5564092"/>
            <a:ext cx="898193" cy="626384"/>
          </a:xfrm>
          <a:custGeom>
            <a:avLst/>
            <a:gdLst>
              <a:gd name="T0" fmla="*/ 4218 w 6186"/>
              <a:gd name="T1" fmla="*/ 150 h 4314"/>
              <a:gd name="T2" fmla="*/ 4103 w 6186"/>
              <a:gd name="T3" fmla="*/ 215 h 4314"/>
              <a:gd name="T4" fmla="*/ 4302 w 6186"/>
              <a:gd name="T5" fmla="*/ 140 h 4314"/>
              <a:gd name="T6" fmla="*/ 4565 w 6186"/>
              <a:gd name="T7" fmla="*/ 103 h 4314"/>
              <a:gd name="T8" fmla="*/ 4550 w 6186"/>
              <a:gd name="T9" fmla="*/ 240 h 4314"/>
              <a:gd name="T10" fmla="*/ 4240 w 6186"/>
              <a:gd name="T11" fmla="*/ 358 h 4314"/>
              <a:gd name="T12" fmla="*/ 4201 w 6186"/>
              <a:gd name="T13" fmla="*/ 405 h 4314"/>
              <a:gd name="T14" fmla="*/ 4836 w 6186"/>
              <a:gd name="T15" fmla="*/ 639 h 4314"/>
              <a:gd name="T16" fmla="*/ 5209 w 6186"/>
              <a:gd name="T17" fmla="*/ 1046 h 4314"/>
              <a:gd name="T18" fmla="*/ 5386 w 6186"/>
              <a:gd name="T19" fmla="*/ 1430 h 4314"/>
              <a:gd name="T20" fmla="*/ 5431 w 6186"/>
              <a:gd name="T21" fmla="*/ 1602 h 4314"/>
              <a:gd name="T22" fmla="*/ 5644 w 6186"/>
              <a:gd name="T23" fmla="*/ 1642 h 4314"/>
              <a:gd name="T24" fmla="*/ 6092 w 6186"/>
              <a:gd name="T25" fmla="*/ 1606 h 4314"/>
              <a:gd name="T26" fmla="*/ 5929 w 6186"/>
              <a:gd name="T27" fmla="*/ 1814 h 4314"/>
              <a:gd name="T28" fmla="*/ 5594 w 6186"/>
              <a:gd name="T29" fmla="*/ 1911 h 4314"/>
              <a:gd name="T30" fmla="*/ 5506 w 6186"/>
              <a:gd name="T31" fmla="*/ 1930 h 4314"/>
              <a:gd name="T32" fmla="*/ 5843 w 6186"/>
              <a:gd name="T33" fmla="*/ 2005 h 4314"/>
              <a:gd name="T34" fmla="*/ 5991 w 6186"/>
              <a:gd name="T35" fmla="*/ 2151 h 4314"/>
              <a:gd name="T36" fmla="*/ 5567 w 6186"/>
              <a:gd name="T37" fmla="*/ 2266 h 4314"/>
              <a:gd name="T38" fmla="*/ 5350 w 6186"/>
              <a:gd name="T39" fmla="*/ 2556 h 4314"/>
              <a:gd name="T40" fmla="*/ 4823 w 6186"/>
              <a:gd name="T41" fmla="*/ 3383 h 4314"/>
              <a:gd name="T42" fmla="*/ 4088 w 6186"/>
              <a:gd name="T43" fmla="*/ 3919 h 4314"/>
              <a:gd name="T44" fmla="*/ 3262 w 6186"/>
              <a:gd name="T45" fmla="*/ 4213 h 4314"/>
              <a:gd name="T46" fmla="*/ 2463 w 6186"/>
              <a:gd name="T47" fmla="*/ 4314 h 4314"/>
              <a:gd name="T48" fmla="*/ 1413 w 6186"/>
              <a:gd name="T49" fmla="*/ 4149 h 4314"/>
              <a:gd name="T50" fmla="*/ 656 w 6186"/>
              <a:gd name="T51" fmla="*/ 3756 h 4314"/>
              <a:gd name="T52" fmla="*/ 186 w 6186"/>
              <a:gd name="T53" fmla="*/ 3341 h 4314"/>
              <a:gd name="T54" fmla="*/ 4 w 6186"/>
              <a:gd name="T55" fmla="*/ 3117 h 4314"/>
              <a:gd name="T56" fmla="*/ 120 w 6186"/>
              <a:gd name="T57" fmla="*/ 3206 h 4314"/>
              <a:gd name="T58" fmla="*/ 527 w 6186"/>
              <a:gd name="T59" fmla="*/ 3422 h 4314"/>
              <a:gd name="T60" fmla="*/ 1151 w 6186"/>
              <a:gd name="T61" fmla="*/ 3525 h 4314"/>
              <a:gd name="T62" fmla="*/ 1921 w 6186"/>
              <a:gd name="T63" fmla="*/ 3285 h 4314"/>
              <a:gd name="T64" fmla="*/ 2060 w 6186"/>
              <a:gd name="T65" fmla="*/ 2997 h 4314"/>
              <a:gd name="T66" fmla="*/ 1837 w 6186"/>
              <a:gd name="T67" fmla="*/ 2804 h 4314"/>
              <a:gd name="T68" fmla="*/ 1998 w 6186"/>
              <a:gd name="T69" fmla="*/ 2526 h 4314"/>
              <a:gd name="T70" fmla="*/ 1638 w 6186"/>
              <a:gd name="T71" fmla="*/ 2412 h 4314"/>
              <a:gd name="T72" fmla="*/ 1378 w 6186"/>
              <a:gd name="T73" fmla="*/ 2198 h 4314"/>
              <a:gd name="T74" fmla="*/ 1320 w 6186"/>
              <a:gd name="T75" fmla="*/ 2097 h 4314"/>
              <a:gd name="T76" fmla="*/ 1464 w 6186"/>
              <a:gd name="T77" fmla="*/ 1990 h 4314"/>
              <a:gd name="T78" fmla="*/ 1565 w 6186"/>
              <a:gd name="T79" fmla="*/ 1876 h 4314"/>
              <a:gd name="T80" fmla="*/ 1183 w 6186"/>
              <a:gd name="T81" fmla="*/ 1615 h 4314"/>
              <a:gd name="T82" fmla="*/ 1063 w 6186"/>
              <a:gd name="T83" fmla="*/ 1368 h 4314"/>
              <a:gd name="T84" fmla="*/ 1076 w 6186"/>
              <a:gd name="T85" fmla="*/ 1293 h 4314"/>
              <a:gd name="T86" fmla="*/ 1320 w 6186"/>
              <a:gd name="T87" fmla="*/ 1194 h 4314"/>
              <a:gd name="T88" fmla="*/ 960 w 6186"/>
              <a:gd name="T89" fmla="*/ 791 h 4314"/>
              <a:gd name="T90" fmla="*/ 900 w 6186"/>
              <a:gd name="T91" fmla="*/ 508 h 4314"/>
              <a:gd name="T92" fmla="*/ 980 w 6186"/>
              <a:gd name="T93" fmla="*/ 504 h 4314"/>
              <a:gd name="T94" fmla="*/ 1398 w 6186"/>
              <a:gd name="T95" fmla="*/ 671 h 4314"/>
              <a:gd name="T96" fmla="*/ 2000 w 6186"/>
              <a:gd name="T97" fmla="*/ 935 h 4314"/>
              <a:gd name="T98" fmla="*/ 2576 w 6186"/>
              <a:gd name="T99" fmla="*/ 1231 h 4314"/>
              <a:gd name="T100" fmla="*/ 2894 w 6186"/>
              <a:gd name="T101" fmla="*/ 1495 h 4314"/>
              <a:gd name="T102" fmla="*/ 2973 w 6186"/>
              <a:gd name="T103" fmla="*/ 1548 h 4314"/>
              <a:gd name="T104" fmla="*/ 3099 w 6186"/>
              <a:gd name="T105" fmla="*/ 1224 h 4314"/>
              <a:gd name="T106" fmla="*/ 3365 w 6186"/>
              <a:gd name="T107" fmla="*/ 693 h 4314"/>
              <a:gd name="T108" fmla="*/ 3743 w 6186"/>
              <a:gd name="T109" fmla="*/ 195 h 4314"/>
              <a:gd name="T110" fmla="*/ 3907 w 6186"/>
              <a:gd name="T111" fmla="*/ 135 h 4314"/>
              <a:gd name="T112" fmla="*/ 3882 w 6186"/>
              <a:gd name="T113" fmla="*/ 195 h 4314"/>
              <a:gd name="T114" fmla="*/ 4120 w 6186"/>
              <a:gd name="T115" fmla="*/ 58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86" h="4314">
                <a:moveTo>
                  <a:pt x="4332" y="0"/>
                </a:moveTo>
                <a:lnTo>
                  <a:pt x="4328" y="28"/>
                </a:lnTo>
                <a:lnTo>
                  <a:pt x="4317" y="54"/>
                </a:lnTo>
                <a:lnTo>
                  <a:pt x="4298" y="80"/>
                </a:lnTo>
                <a:lnTo>
                  <a:pt x="4274" y="107"/>
                </a:lnTo>
                <a:lnTo>
                  <a:pt x="4246" y="129"/>
                </a:lnTo>
                <a:lnTo>
                  <a:pt x="4218" y="150"/>
                </a:lnTo>
                <a:lnTo>
                  <a:pt x="4188" y="168"/>
                </a:lnTo>
                <a:lnTo>
                  <a:pt x="4160" y="185"/>
                </a:lnTo>
                <a:lnTo>
                  <a:pt x="4135" y="198"/>
                </a:lnTo>
                <a:lnTo>
                  <a:pt x="4117" y="210"/>
                </a:lnTo>
                <a:lnTo>
                  <a:pt x="4103" y="215"/>
                </a:lnTo>
                <a:lnTo>
                  <a:pt x="4098" y="217"/>
                </a:lnTo>
                <a:lnTo>
                  <a:pt x="4103" y="215"/>
                </a:lnTo>
                <a:lnTo>
                  <a:pt x="4115" y="210"/>
                </a:lnTo>
                <a:lnTo>
                  <a:pt x="4133" y="202"/>
                </a:lnTo>
                <a:lnTo>
                  <a:pt x="4160" y="191"/>
                </a:lnTo>
                <a:lnTo>
                  <a:pt x="4190" y="180"/>
                </a:lnTo>
                <a:lnTo>
                  <a:pt x="4225" y="167"/>
                </a:lnTo>
                <a:lnTo>
                  <a:pt x="4263" y="153"/>
                </a:lnTo>
                <a:lnTo>
                  <a:pt x="4302" y="140"/>
                </a:lnTo>
                <a:lnTo>
                  <a:pt x="4343" y="127"/>
                </a:lnTo>
                <a:lnTo>
                  <a:pt x="4385" y="116"/>
                </a:lnTo>
                <a:lnTo>
                  <a:pt x="4426" y="108"/>
                </a:lnTo>
                <a:lnTo>
                  <a:pt x="4465" y="101"/>
                </a:lnTo>
                <a:lnTo>
                  <a:pt x="4503" y="97"/>
                </a:lnTo>
                <a:lnTo>
                  <a:pt x="4536" y="99"/>
                </a:lnTo>
                <a:lnTo>
                  <a:pt x="4565" y="103"/>
                </a:lnTo>
                <a:lnTo>
                  <a:pt x="4589" y="112"/>
                </a:lnTo>
                <a:lnTo>
                  <a:pt x="4606" y="127"/>
                </a:lnTo>
                <a:lnTo>
                  <a:pt x="4615" y="152"/>
                </a:lnTo>
                <a:lnTo>
                  <a:pt x="4613" y="174"/>
                </a:lnTo>
                <a:lnTo>
                  <a:pt x="4600" y="197"/>
                </a:lnTo>
                <a:lnTo>
                  <a:pt x="4580" y="219"/>
                </a:lnTo>
                <a:lnTo>
                  <a:pt x="4550" y="240"/>
                </a:lnTo>
                <a:lnTo>
                  <a:pt x="4514" y="260"/>
                </a:lnTo>
                <a:lnTo>
                  <a:pt x="4473" y="281"/>
                </a:lnTo>
                <a:lnTo>
                  <a:pt x="4428" y="298"/>
                </a:lnTo>
                <a:lnTo>
                  <a:pt x="4381" y="316"/>
                </a:lnTo>
                <a:lnTo>
                  <a:pt x="4334" y="331"/>
                </a:lnTo>
                <a:lnTo>
                  <a:pt x="4287" y="346"/>
                </a:lnTo>
                <a:lnTo>
                  <a:pt x="4240" y="358"/>
                </a:lnTo>
                <a:lnTo>
                  <a:pt x="4199" y="369"/>
                </a:lnTo>
                <a:lnTo>
                  <a:pt x="4161" y="378"/>
                </a:lnTo>
                <a:lnTo>
                  <a:pt x="4130" y="386"/>
                </a:lnTo>
                <a:lnTo>
                  <a:pt x="4105" y="391"/>
                </a:lnTo>
                <a:lnTo>
                  <a:pt x="4090" y="395"/>
                </a:lnTo>
                <a:lnTo>
                  <a:pt x="4085" y="397"/>
                </a:lnTo>
                <a:lnTo>
                  <a:pt x="4201" y="405"/>
                </a:lnTo>
                <a:lnTo>
                  <a:pt x="4310" y="420"/>
                </a:lnTo>
                <a:lnTo>
                  <a:pt x="4413" y="442"/>
                </a:lnTo>
                <a:lnTo>
                  <a:pt x="4510" y="472"/>
                </a:lnTo>
                <a:lnTo>
                  <a:pt x="4600" y="506"/>
                </a:lnTo>
                <a:lnTo>
                  <a:pt x="4684" y="547"/>
                </a:lnTo>
                <a:lnTo>
                  <a:pt x="4763" y="590"/>
                </a:lnTo>
                <a:lnTo>
                  <a:pt x="4836" y="639"/>
                </a:lnTo>
                <a:lnTo>
                  <a:pt x="4904" y="691"/>
                </a:lnTo>
                <a:lnTo>
                  <a:pt x="4968" y="746"/>
                </a:lnTo>
                <a:lnTo>
                  <a:pt x="5026" y="804"/>
                </a:lnTo>
                <a:lnTo>
                  <a:pt x="5078" y="862"/>
                </a:lnTo>
                <a:lnTo>
                  <a:pt x="5127" y="924"/>
                </a:lnTo>
                <a:lnTo>
                  <a:pt x="5170" y="984"/>
                </a:lnTo>
                <a:lnTo>
                  <a:pt x="5209" y="1046"/>
                </a:lnTo>
                <a:lnTo>
                  <a:pt x="5247" y="1106"/>
                </a:lnTo>
                <a:lnTo>
                  <a:pt x="5279" y="1165"/>
                </a:lnTo>
                <a:lnTo>
                  <a:pt x="5307" y="1224"/>
                </a:lnTo>
                <a:lnTo>
                  <a:pt x="5331" y="1280"/>
                </a:lnTo>
                <a:lnTo>
                  <a:pt x="5352" y="1334"/>
                </a:lnTo>
                <a:lnTo>
                  <a:pt x="5371" y="1385"/>
                </a:lnTo>
                <a:lnTo>
                  <a:pt x="5386" y="1430"/>
                </a:lnTo>
                <a:lnTo>
                  <a:pt x="5399" y="1473"/>
                </a:lnTo>
                <a:lnTo>
                  <a:pt x="5410" y="1510"/>
                </a:lnTo>
                <a:lnTo>
                  <a:pt x="5417" y="1542"/>
                </a:lnTo>
                <a:lnTo>
                  <a:pt x="5423" y="1567"/>
                </a:lnTo>
                <a:lnTo>
                  <a:pt x="5427" y="1585"/>
                </a:lnTo>
                <a:lnTo>
                  <a:pt x="5429" y="1598"/>
                </a:lnTo>
                <a:lnTo>
                  <a:pt x="5431" y="1602"/>
                </a:lnTo>
                <a:lnTo>
                  <a:pt x="5436" y="1604"/>
                </a:lnTo>
                <a:lnTo>
                  <a:pt x="5451" y="1608"/>
                </a:lnTo>
                <a:lnTo>
                  <a:pt x="5476" y="1613"/>
                </a:lnTo>
                <a:lnTo>
                  <a:pt x="5507" y="1621"/>
                </a:lnTo>
                <a:lnTo>
                  <a:pt x="5547" y="1627"/>
                </a:lnTo>
                <a:lnTo>
                  <a:pt x="5594" y="1634"/>
                </a:lnTo>
                <a:lnTo>
                  <a:pt x="5644" y="1642"/>
                </a:lnTo>
                <a:lnTo>
                  <a:pt x="5700" y="1645"/>
                </a:lnTo>
                <a:lnTo>
                  <a:pt x="5760" y="1649"/>
                </a:lnTo>
                <a:lnTo>
                  <a:pt x="5824" y="1649"/>
                </a:lnTo>
                <a:lnTo>
                  <a:pt x="5890" y="1645"/>
                </a:lnTo>
                <a:lnTo>
                  <a:pt x="5957" y="1636"/>
                </a:lnTo>
                <a:lnTo>
                  <a:pt x="6025" y="1625"/>
                </a:lnTo>
                <a:lnTo>
                  <a:pt x="6092" y="1606"/>
                </a:lnTo>
                <a:lnTo>
                  <a:pt x="6158" y="1580"/>
                </a:lnTo>
                <a:lnTo>
                  <a:pt x="6134" y="1632"/>
                </a:lnTo>
                <a:lnTo>
                  <a:pt x="6104" y="1677"/>
                </a:lnTo>
                <a:lnTo>
                  <a:pt x="6066" y="1718"/>
                </a:lnTo>
                <a:lnTo>
                  <a:pt x="6025" y="1754"/>
                </a:lnTo>
                <a:lnTo>
                  <a:pt x="5978" y="1786"/>
                </a:lnTo>
                <a:lnTo>
                  <a:pt x="5929" y="1814"/>
                </a:lnTo>
                <a:lnTo>
                  <a:pt x="5879" y="1836"/>
                </a:lnTo>
                <a:lnTo>
                  <a:pt x="5828" y="1857"/>
                </a:lnTo>
                <a:lnTo>
                  <a:pt x="5777" y="1872"/>
                </a:lnTo>
                <a:lnTo>
                  <a:pt x="5727" y="1887"/>
                </a:lnTo>
                <a:lnTo>
                  <a:pt x="5678" y="1896"/>
                </a:lnTo>
                <a:lnTo>
                  <a:pt x="5633" y="1906"/>
                </a:lnTo>
                <a:lnTo>
                  <a:pt x="5594" y="1911"/>
                </a:lnTo>
                <a:lnTo>
                  <a:pt x="5558" y="1915"/>
                </a:lnTo>
                <a:lnTo>
                  <a:pt x="5528" y="1919"/>
                </a:lnTo>
                <a:lnTo>
                  <a:pt x="5506" y="1921"/>
                </a:lnTo>
                <a:lnTo>
                  <a:pt x="5492" y="1921"/>
                </a:lnTo>
                <a:lnTo>
                  <a:pt x="5487" y="1921"/>
                </a:lnTo>
                <a:lnTo>
                  <a:pt x="5491" y="1925"/>
                </a:lnTo>
                <a:lnTo>
                  <a:pt x="5506" y="1930"/>
                </a:lnTo>
                <a:lnTo>
                  <a:pt x="5530" y="1938"/>
                </a:lnTo>
                <a:lnTo>
                  <a:pt x="5562" y="1949"/>
                </a:lnTo>
                <a:lnTo>
                  <a:pt x="5603" y="1962"/>
                </a:lnTo>
                <a:lnTo>
                  <a:pt x="5652" y="1973"/>
                </a:lnTo>
                <a:lnTo>
                  <a:pt x="5708" y="1986"/>
                </a:lnTo>
                <a:lnTo>
                  <a:pt x="5772" y="1996"/>
                </a:lnTo>
                <a:lnTo>
                  <a:pt x="5843" y="2005"/>
                </a:lnTo>
                <a:lnTo>
                  <a:pt x="5920" y="2009"/>
                </a:lnTo>
                <a:lnTo>
                  <a:pt x="6002" y="2009"/>
                </a:lnTo>
                <a:lnTo>
                  <a:pt x="6092" y="2005"/>
                </a:lnTo>
                <a:lnTo>
                  <a:pt x="6186" y="1996"/>
                </a:lnTo>
                <a:lnTo>
                  <a:pt x="6122" y="2058"/>
                </a:lnTo>
                <a:lnTo>
                  <a:pt x="6057" y="2110"/>
                </a:lnTo>
                <a:lnTo>
                  <a:pt x="5991" y="2151"/>
                </a:lnTo>
                <a:lnTo>
                  <a:pt x="5924" y="2187"/>
                </a:lnTo>
                <a:lnTo>
                  <a:pt x="5858" y="2213"/>
                </a:lnTo>
                <a:lnTo>
                  <a:pt x="5792" y="2234"/>
                </a:lnTo>
                <a:lnTo>
                  <a:pt x="5730" y="2249"/>
                </a:lnTo>
                <a:lnTo>
                  <a:pt x="5671" y="2258"/>
                </a:lnTo>
                <a:lnTo>
                  <a:pt x="5616" y="2264"/>
                </a:lnTo>
                <a:lnTo>
                  <a:pt x="5567" y="2266"/>
                </a:lnTo>
                <a:lnTo>
                  <a:pt x="5526" y="2266"/>
                </a:lnTo>
                <a:lnTo>
                  <a:pt x="5492" y="2264"/>
                </a:lnTo>
                <a:lnTo>
                  <a:pt x="5466" y="2262"/>
                </a:lnTo>
                <a:lnTo>
                  <a:pt x="5449" y="2260"/>
                </a:lnTo>
                <a:lnTo>
                  <a:pt x="5444" y="2258"/>
                </a:lnTo>
                <a:lnTo>
                  <a:pt x="5401" y="2410"/>
                </a:lnTo>
                <a:lnTo>
                  <a:pt x="5350" y="2556"/>
                </a:lnTo>
                <a:lnTo>
                  <a:pt x="5292" y="2693"/>
                </a:lnTo>
                <a:lnTo>
                  <a:pt x="5228" y="2824"/>
                </a:lnTo>
                <a:lnTo>
                  <a:pt x="5157" y="2948"/>
                </a:lnTo>
                <a:lnTo>
                  <a:pt x="5082" y="3066"/>
                </a:lnTo>
                <a:lnTo>
                  <a:pt x="4999" y="3178"/>
                </a:lnTo>
                <a:lnTo>
                  <a:pt x="4915" y="3283"/>
                </a:lnTo>
                <a:lnTo>
                  <a:pt x="4823" y="3383"/>
                </a:lnTo>
                <a:lnTo>
                  <a:pt x="4729" y="3474"/>
                </a:lnTo>
                <a:lnTo>
                  <a:pt x="4630" y="3563"/>
                </a:lnTo>
                <a:lnTo>
                  <a:pt x="4527" y="3645"/>
                </a:lnTo>
                <a:lnTo>
                  <a:pt x="4422" y="3720"/>
                </a:lnTo>
                <a:lnTo>
                  <a:pt x="4313" y="3791"/>
                </a:lnTo>
                <a:lnTo>
                  <a:pt x="4203" y="3857"/>
                </a:lnTo>
                <a:lnTo>
                  <a:pt x="4088" y="3919"/>
                </a:lnTo>
                <a:lnTo>
                  <a:pt x="3974" y="3973"/>
                </a:lnTo>
                <a:lnTo>
                  <a:pt x="3856" y="4026"/>
                </a:lnTo>
                <a:lnTo>
                  <a:pt x="3740" y="4070"/>
                </a:lnTo>
                <a:lnTo>
                  <a:pt x="3620" y="4114"/>
                </a:lnTo>
                <a:lnTo>
                  <a:pt x="3502" y="4151"/>
                </a:lnTo>
                <a:lnTo>
                  <a:pt x="3382" y="4183"/>
                </a:lnTo>
                <a:lnTo>
                  <a:pt x="3262" y="4213"/>
                </a:lnTo>
                <a:lnTo>
                  <a:pt x="3144" y="4237"/>
                </a:lnTo>
                <a:lnTo>
                  <a:pt x="3026" y="4260"/>
                </a:lnTo>
                <a:lnTo>
                  <a:pt x="2909" y="4277"/>
                </a:lnTo>
                <a:lnTo>
                  <a:pt x="2795" y="4292"/>
                </a:lnTo>
                <a:lnTo>
                  <a:pt x="2682" y="4303"/>
                </a:lnTo>
                <a:lnTo>
                  <a:pt x="2572" y="4310"/>
                </a:lnTo>
                <a:lnTo>
                  <a:pt x="2463" y="4314"/>
                </a:lnTo>
                <a:lnTo>
                  <a:pt x="2296" y="4312"/>
                </a:lnTo>
                <a:lnTo>
                  <a:pt x="2133" y="4303"/>
                </a:lnTo>
                <a:lnTo>
                  <a:pt x="1978" y="4286"/>
                </a:lnTo>
                <a:lnTo>
                  <a:pt x="1828" y="4262"/>
                </a:lnTo>
                <a:lnTo>
                  <a:pt x="1683" y="4230"/>
                </a:lnTo>
                <a:lnTo>
                  <a:pt x="1547" y="4192"/>
                </a:lnTo>
                <a:lnTo>
                  <a:pt x="1413" y="4149"/>
                </a:lnTo>
                <a:lnTo>
                  <a:pt x="1288" y="4102"/>
                </a:lnTo>
                <a:lnTo>
                  <a:pt x="1168" y="4052"/>
                </a:lnTo>
                <a:lnTo>
                  <a:pt x="1053" y="3997"/>
                </a:lnTo>
                <a:lnTo>
                  <a:pt x="945" y="3939"/>
                </a:lnTo>
                <a:lnTo>
                  <a:pt x="844" y="3879"/>
                </a:lnTo>
                <a:lnTo>
                  <a:pt x="746" y="3817"/>
                </a:lnTo>
                <a:lnTo>
                  <a:pt x="656" y="3756"/>
                </a:lnTo>
                <a:lnTo>
                  <a:pt x="572" y="3692"/>
                </a:lnTo>
                <a:lnTo>
                  <a:pt x="491" y="3630"/>
                </a:lnTo>
                <a:lnTo>
                  <a:pt x="420" y="3568"/>
                </a:lnTo>
                <a:lnTo>
                  <a:pt x="352" y="3508"/>
                </a:lnTo>
                <a:lnTo>
                  <a:pt x="291" y="3450"/>
                </a:lnTo>
                <a:lnTo>
                  <a:pt x="236" y="3394"/>
                </a:lnTo>
                <a:lnTo>
                  <a:pt x="186" y="3341"/>
                </a:lnTo>
                <a:lnTo>
                  <a:pt x="142" y="3293"/>
                </a:lnTo>
                <a:lnTo>
                  <a:pt x="105" y="3250"/>
                </a:lnTo>
                <a:lnTo>
                  <a:pt x="73" y="3210"/>
                </a:lnTo>
                <a:lnTo>
                  <a:pt x="47" y="3176"/>
                </a:lnTo>
                <a:lnTo>
                  <a:pt x="26" y="3150"/>
                </a:lnTo>
                <a:lnTo>
                  <a:pt x="11" y="3130"/>
                </a:lnTo>
                <a:lnTo>
                  <a:pt x="4" y="3117"/>
                </a:lnTo>
                <a:lnTo>
                  <a:pt x="0" y="3113"/>
                </a:lnTo>
                <a:lnTo>
                  <a:pt x="4" y="3117"/>
                </a:lnTo>
                <a:lnTo>
                  <a:pt x="13" y="3126"/>
                </a:lnTo>
                <a:lnTo>
                  <a:pt x="32" y="3139"/>
                </a:lnTo>
                <a:lnTo>
                  <a:pt x="54" y="3158"/>
                </a:lnTo>
                <a:lnTo>
                  <a:pt x="84" y="3182"/>
                </a:lnTo>
                <a:lnTo>
                  <a:pt x="120" y="3206"/>
                </a:lnTo>
                <a:lnTo>
                  <a:pt x="163" y="3236"/>
                </a:lnTo>
                <a:lnTo>
                  <a:pt x="210" y="3266"/>
                </a:lnTo>
                <a:lnTo>
                  <a:pt x="262" y="3298"/>
                </a:lnTo>
                <a:lnTo>
                  <a:pt x="322" y="3330"/>
                </a:lnTo>
                <a:lnTo>
                  <a:pt x="384" y="3362"/>
                </a:lnTo>
                <a:lnTo>
                  <a:pt x="454" y="3392"/>
                </a:lnTo>
                <a:lnTo>
                  <a:pt x="527" y="3422"/>
                </a:lnTo>
                <a:lnTo>
                  <a:pt x="604" y="3448"/>
                </a:lnTo>
                <a:lnTo>
                  <a:pt x="686" y="3473"/>
                </a:lnTo>
                <a:lnTo>
                  <a:pt x="770" y="3493"/>
                </a:lnTo>
                <a:lnTo>
                  <a:pt x="860" y="3510"/>
                </a:lnTo>
                <a:lnTo>
                  <a:pt x="954" y="3521"/>
                </a:lnTo>
                <a:lnTo>
                  <a:pt x="1050" y="3527"/>
                </a:lnTo>
                <a:lnTo>
                  <a:pt x="1151" y="3525"/>
                </a:lnTo>
                <a:lnTo>
                  <a:pt x="1252" y="3518"/>
                </a:lnTo>
                <a:lnTo>
                  <a:pt x="1359" y="3503"/>
                </a:lnTo>
                <a:lnTo>
                  <a:pt x="1468" y="3478"/>
                </a:lnTo>
                <a:lnTo>
                  <a:pt x="1578" y="3445"/>
                </a:lnTo>
                <a:lnTo>
                  <a:pt x="1691" y="3403"/>
                </a:lnTo>
                <a:lnTo>
                  <a:pt x="1805" y="3349"/>
                </a:lnTo>
                <a:lnTo>
                  <a:pt x="1921" y="3285"/>
                </a:lnTo>
                <a:lnTo>
                  <a:pt x="2041" y="3208"/>
                </a:lnTo>
                <a:lnTo>
                  <a:pt x="2159" y="3120"/>
                </a:lnTo>
                <a:lnTo>
                  <a:pt x="2281" y="3017"/>
                </a:lnTo>
                <a:lnTo>
                  <a:pt x="2221" y="3021"/>
                </a:lnTo>
                <a:lnTo>
                  <a:pt x="2165" y="3017"/>
                </a:lnTo>
                <a:lnTo>
                  <a:pt x="2111" y="3010"/>
                </a:lnTo>
                <a:lnTo>
                  <a:pt x="2060" y="2997"/>
                </a:lnTo>
                <a:lnTo>
                  <a:pt x="2011" y="2980"/>
                </a:lnTo>
                <a:lnTo>
                  <a:pt x="1968" y="2957"/>
                </a:lnTo>
                <a:lnTo>
                  <a:pt x="1929" y="2933"/>
                </a:lnTo>
                <a:lnTo>
                  <a:pt x="1897" y="2903"/>
                </a:lnTo>
                <a:lnTo>
                  <a:pt x="1869" y="2873"/>
                </a:lnTo>
                <a:lnTo>
                  <a:pt x="1850" y="2839"/>
                </a:lnTo>
                <a:lnTo>
                  <a:pt x="1837" y="2804"/>
                </a:lnTo>
                <a:lnTo>
                  <a:pt x="1831" y="2766"/>
                </a:lnTo>
                <a:lnTo>
                  <a:pt x="1835" y="2727"/>
                </a:lnTo>
                <a:lnTo>
                  <a:pt x="1846" y="2687"/>
                </a:lnTo>
                <a:lnTo>
                  <a:pt x="1869" y="2646"/>
                </a:lnTo>
                <a:lnTo>
                  <a:pt x="1901" y="2607"/>
                </a:lnTo>
                <a:lnTo>
                  <a:pt x="1944" y="2566"/>
                </a:lnTo>
                <a:lnTo>
                  <a:pt x="1998" y="2526"/>
                </a:lnTo>
                <a:lnTo>
                  <a:pt x="2066" y="2489"/>
                </a:lnTo>
                <a:lnTo>
                  <a:pt x="1980" y="2491"/>
                </a:lnTo>
                <a:lnTo>
                  <a:pt x="1899" y="2485"/>
                </a:lnTo>
                <a:lnTo>
                  <a:pt x="1826" y="2474"/>
                </a:lnTo>
                <a:lnTo>
                  <a:pt x="1756" y="2459"/>
                </a:lnTo>
                <a:lnTo>
                  <a:pt x="1695" y="2436"/>
                </a:lnTo>
                <a:lnTo>
                  <a:pt x="1638" y="2412"/>
                </a:lnTo>
                <a:lnTo>
                  <a:pt x="1586" y="2384"/>
                </a:lnTo>
                <a:lnTo>
                  <a:pt x="1539" y="2354"/>
                </a:lnTo>
                <a:lnTo>
                  <a:pt x="1498" y="2324"/>
                </a:lnTo>
                <a:lnTo>
                  <a:pt x="1462" y="2292"/>
                </a:lnTo>
                <a:lnTo>
                  <a:pt x="1430" y="2260"/>
                </a:lnTo>
                <a:lnTo>
                  <a:pt x="1402" y="2228"/>
                </a:lnTo>
                <a:lnTo>
                  <a:pt x="1378" y="2198"/>
                </a:lnTo>
                <a:lnTo>
                  <a:pt x="1359" y="2172"/>
                </a:lnTo>
                <a:lnTo>
                  <a:pt x="1344" y="2148"/>
                </a:lnTo>
                <a:lnTo>
                  <a:pt x="1333" y="2127"/>
                </a:lnTo>
                <a:lnTo>
                  <a:pt x="1323" y="2112"/>
                </a:lnTo>
                <a:lnTo>
                  <a:pt x="1320" y="2103"/>
                </a:lnTo>
                <a:lnTo>
                  <a:pt x="1318" y="2099"/>
                </a:lnTo>
                <a:lnTo>
                  <a:pt x="1320" y="2097"/>
                </a:lnTo>
                <a:lnTo>
                  <a:pt x="1325" y="2089"/>
                </a:lnTo>
                <a:lnTo>
                  <a:pt x="1337" y="2078"/>
                </a:lnTo>
                <a:lnTo>
                  <a:pt x="1352" y="2063"/>
                </a:lnTo>
                <a:lnTo>
                  <a:pt x="1370" y="2046"/>
                </a:lnTo>
                <a:lnTo>
                  <a:pt x="1397" y="2028"/>
                </a:lnTo>
                <a:lnTo>
                  <a:pt x="1427" y="2009"/>
                </a:lnTo>
                <a:lnTo>
                  <a:pt x="1464" y="1990"/>
                </a:lnTo>
                <a:lnTo>
                  <a:pt x="1505" y="1971"/>
                </a:lnTo>
                <a:lnTo>
                  <a:pt x="1554" y="1956"/>
                </a:lnTo>
                <a:lnTo>
                  <a:pt x="1610" y="1943"/>
                </a:lnTo>
                <a:lnTo>
                  <a:pt x="1674" y="1934"/>
                </a:lnTo>
                <a:lnTo>
                  <a:pt x="1743" y="1928"/>
                </a:lnTo>
                <a:lnTo>
                  <a:pt x="1650" y="1904"/>
                </a:lnTo>
                <a:lnTo>
                  <a:pt x="1565" y="1876"/>
                </a:lnTo>
                <a:lnTo>
                  <a:pt x="1488" y="1846"/>
                </a:lnTo>
                <a:lnTo>
                  <a:pt x="1419" y="1810"/>
                </a:lnTo>
                <a:lnTo>
                  <a:pt x="1359" y="1775"/>
                </a:lnTo>
                <a:lnTo>
                  <a:pt x="1305" y="1735"/>
                </a:lnTo>
                <a:lnTo>
                  <a:pt x="1258" y="1696"/>
                </a:lnTo>
                <a:lnTo>
                  <a:pt x="1217" y="1657"/>
                </a:lnTo>
                <a:lnTo>
                  <a:pt x="1183" y="1615"/>
                </a:lnTo>
                <a:lnTo>
                  <a:pt x="1153" y="1576"/>
                </a:lnTo>
                <a:lnTo>
                  <a:pt x="1128" y="1537"/>
                </a:lnTo>
                <a:lnTo>
                  <a:pt x="1108" y="1497"/>
                </a:lnTo>
                <a:lnTo>
                  <a:pt x="1091" y="1462"/>
                </a:lnTo>
                <a:lnTo>
                  <a:pt x="1080" y="1428"/>
                </a:lnTo>
                <a:lnTo>
                  <a:pt x="1068" y="1396"/>
                </a:lnTo>
                <a:lnTo>
                  <a:pt x="1063" y="1368"/>
                </a:lnTo>
                <a:lnTo>
                  <a:pt x="1057" y="1345"/>
                </a:lnTo>
                <a:lnTo>
                  <a:pt x="1055" y="1325"/>
                </a:lnTo>
                <a:lnTo>
                  <a:pt x="1053" y="1310"/>
                </a:lnTo>
                <a:lnTo>
                  <a:pt x="1053" y="1302"/>
                </a:lnTo>
                <a:lnTo>
                  <a:pt x="1053" y="1299"/>
                </a:lnTo>
                <a:lnTo>
                  <a:pt x="1059" y="1297"/>
                </a:lnTo>
                <a:lnTo>
                  <a:pt x="1076" y="1293"/>
                </a:lnTo>
                <a:lnTo>
                  <a:pt x="1104" y="1287"/>
                </a:lnTo>
                <a:lnTo>
                  <a:pt x="1143" y="1280"/>
                </a:lnTo>
                <a:lnTo>
                  <a:pt x="1192" y="1272"/>
                </a:lnTo>
                <a:lnTo>
                  <a:pt x="1254" y="1265"/>
                </a:lnTo>
                <a:lnTo>
                  <a:pt x="1325" y="1257"/>
                </a:lnTo>
                <a:lnTo>
                  <a:pt x="1410" y="1250"/>
                </a:lnTo>
                <a:lnTo>
                  <a:pt x="1320" y="1194"/>
                </a:lnTo>
                <a:lnTo>
                  <a:pt x="1239" y="1136"/>
                </a:lnTo>
                <a:lnTo>
                  <a:pt x="1172" y="1077"/>
                </a:lnTo>
                <a:lnTo>
                  <a:pt x="1112" y="1019"/>
                </a:lnTo>
                <a:lnTo>
                  <a:pt x="1063" y="961"/>
                </a:lnTo>
                <a:lnTo>
                  <a:pt x="1022" y="903"/>
                </a:lnTo>
                <a:lnTo>
                  <a:pt x="988" y="845"/>
                </a:lnTo>
                <a:lnTo>
                  <a:pt x="960" y="791"/>
                </a:lnTo>
                <a:lnTo>
                  <a:pt x="939" y="738"/>
                </a:lnTo>
                <a:lnTo>
                  <a:pt x="924" y="689"/>
                </a:lnTo>
                <a:lnTo>
                  <a:pt x="913" y="643"/>
                </a:lnTo>
                <a:lnTo>
                  <a:pt x="905" y="601"/>
                </a:lnTo>
                <a:lnTo>
                  <a:pt x="902" y="566"/>
                </a:lnTo>
                <a:lnTo>
                  <a:pt x="900" y="534"/>
                </a:lnTo>
                <a:lnTo>
                  <a:pt x="900" y="508"/>
                </a:lnTo>
                <a:lnTo>
                  <a:pt x="902" y="489"/>
                </a:lnTo>
                <a:lnTo>
                  <a:pt x="904" y="478"/>
                </a:lnTo>
                <a:lnTo>
                  <a:pt x="904" y="474"/>
                </a:lnTo>
                <a:lnTo>
                  <a:pt x="909" y="476"/>
                </a:lnTo>
                <a:lnTo>
                  <a:pt x="924" y="481"/>
                </a:lnTo>
                <a:lnTo>
                  <a:pt x="947" y="491"/>
                </a:lnTo>
                <a:lnTo>
                  <a:pt x="980" y="504"/>
                </a:lnTo>
                <a:lnTo>
                  <a:pt x="1022" y="519"/>
                </a:lnTo>
                <a:lnTo>
                  <a:pt x="1068" y="538"/>
                </a:lnTo>
                <a:lnTo>
                  <a:pt x="1123" y="560"/>
                </a:lnTo>
                <a:lnTo>
                  <a:pt x="1185" y="584"/>
                </a:lnTo>
                <a:lnTo>
                  <a:pt x="1252" y="611"/>
                </a:lnTo>
                <a:lnTo>
                  <a:pt x="1323" y="641"/>
                </a:lnTo>
                <a:lnTo>
                  <a:pt x="1398" y="671"/>
                </a:lnTo>
                <a:lnTo>
                  <a:pt x="1479" y="704"/>
                </a:lnTo>
                <a:lnTo>
                  <a:pt x="1561" y="740"/>
                </a:lnTo>
                <a:lnTo>
                  <a:pt x="1646" y="776"/>
                </a:lnTo>
                <a:lnTo>
                  <a:pt x="1734" y="815"/>
                </a:lnTo>
                <a:lnTo>
                  <a:pt x="1822" y="853"/>
                </a:lnTo>
                <a:lnTo>
                  <a:pt x="1910" y="894"/>
                </a:lnTo>
                <a:lnTo>
                  <a:pt x="2000" y="935"/>
                </a:lnTo>
                <a:lnTo>
                  <a:pt x="2088" y="976"/>
                </a:lnTo>
                <a:lnTo>
                  <a:pt x="2176" y="1019"/>
                </a:lnTo>
                <a:lnTo>
                  <a:pt x="2263" y="1061"/>
                </a:lnTo>
                <a:lnTo>
                  <a:pt x="2345" y="1104"/>
                </a:lnTo>
                <a:lnTo>
                  <a:pt x="2426" y="1147"/>
                </a:lnTo>
                <a:lnTo>
                  <a:pt x="2504" y="1188"/>
                </a:lnTo>
                <a:lnTo>
                  <a:pt x="2576" y="1231"/>
                </a:lnTo>
                <a:lnTo>
                  <a:pt x="2636" y="1274"/>
                </a:lnTo>
                <a:lnTo>
                  <a:pt x="2690" y="1317"/>
                </a:lnTo>
                <a:lnTo>
                  <a:pt x="2741" y="1357"/>
                </a:lnTo>
                <a:lnTo>
                  <a:pt x="2786" y="1396"/>
                </a:lnTo>
                <a:lnTo>
                  <a:pt x="2827" y="1432"/>
                </a:lnTo>
                <a:lnTo>
                  <a:pt x="2862" y="1465"/>
                </a:lnTo>
                <a:lnTo>
                  <a:pt x="2894" y="1495"/>
                </a:lnTo>
                <a:lnTo>
                  <a:pt x="2919" y="1520"/>
                </a:lnTo>
                <a:lnTo>
                  <a:pt x="2939" y="1540"/>
                </a:lnTo>
                <a:lnTo>
                  <a:pt x="2954" y="1555"/>
                </a:lnTo>
                <a:lnTo>
                  <a:pt x="2964" y="1565"/>
                </a:lnTo>
                <a:lnTo>
                  <a:pt x="2967" y="1568"/>
                </a:lnTo>
                <a:lnTo>
                  <a:pt x="2967" y="1563"/>
                </a:lnTo>
                <a:lnTo>
                  <a:pt x="2973" y="1548"/>
                </a:lnTo>
                <a:lnTo>
                  <a:pt x="2982" y="1523"/>
                </a:lnTo>
                <a:lnTo>
                  <a:pt x="2994" y="1492"/>
                </a:lnTo>
                <a:lnTo>
                  <a:pt x="3009" y="1450"/>
                </a:lnTo>
                <a:lnTo>
                  <a:pt x="3027" y="1404"/>
                </a:lnTo>
                <a:lnTo>
                  <a:pt x="3048" y="1349"/>
                </a:lnTo>
                <a:lnTo>
                  <a:pt x="3072" y="1289"/>
                </a:lnTo>
                <a:lnTo>
                  <a:pt x="3099" y="1224"/>
                </a:lnTo>
                <a:lnTo>
                  <a:pt x="3129" y="1156"/>
                </a:lnTo>
                <a:lnTo>
                  <a:pt x="3162" y="1083"/>
                </a:lnTo>
                <a:lnTo>
                  <a:pt x="3196" y="1008"/>
                </a:lnTo>
                <a:lnTo>
                  <a:pt x="3235" y="931"/>
                </a:lnTo>
                <a:lnTo>
                  <a:pt x="3275" y="853"/>
                </a:lnTo>
                <a:lnTo>
                  <a:pt x="3318" y="772"/>
                </a:lnTo>
                <a:lnTo>
                  <a:pt x="3365" y="693"/>
                </a:lnTo>
                <a:lnTo>
                  <a:pt x="3412" y="614"/>
                </a:lnTo>
                <a:lnTo>
                  <a:pt x="3462" y="536"/>
                </a:lnTo>
                <a:lnTo>
                  <a:pt x="3515" y="461"/>
                </a:lnTo>
                <a:lnTo>
                  <a:pt x="3569" y="388"/>
                </a:lnTo>
                <a:lnTo>
                  <a:pt x="3625" y="320"/>
                </a:lnTo>
                <a:lnTo>
                  <a:pt x="3683" y="255"/>
                </a:lnTo>
                <a:lnTo>
                  <a:pt x="3743" y="195"/>
                </a:lnTo>
                <a:lnTo>
                  <a:pt x="3807" y="140"/>
                </a:lnTo>
                <a:lnTo>
                  <a:pt x="3871" y="93"/>
                </a:lnTo>
                <a:lnTo>
                  <a:pt x="3937" y="52"/>
                </a:lnTo>
                <a:lnTo>
                  <a:pt x="3935" y="69"/>
                </a:lnTo>
                <a:lnTo>
                  <a:pt x="3927" y="90"/>
                </a:lnTo>
                <a:lnTo>
                  <a:pt x="3918" y="112"/>
                </a:lnTo>
                <a:lnTo>
                  <a:pt x="3907" y="135"/>
                </a:lnTo>
                <a:lnTo>
                  <a:pt x="3895" y="157"/>
                </a:lnTo>
                <a:lnTo>
                  <a:pt x="3886" y="176"/>
                </a:lnTo>
                <a:lnTo>
                  <a:pt x="3877" y="193"/>
                </a:lnTo>
                <a:lnTo>
                  <a:pt x="3869" y="202"/>
                </a:lnTo>
                <a:lnTo>
                  <a:pt x="3867" y="206"/>
                </a:lnTo>
                <a:lnTo>
                  <a:pt x="3871" y="204"/>
                </a:lnTo>
                <a:lnTo>
                  <a:pt x="3882" y="195"/>
                </a:lnTo>
                <a:lnTo>
                  <a:pt x="3901" y="182"/>
                </a:lnTo>
                <a:lnTo>
                  <a:pt x="3925" y="165"/>
                </a:lnTo>
                <a:lnTo>
                  <a:pt x="3955" y="146"/>
                </a:lnTo>
                <a:lnTo>
                  <a:pt x="3989" y="125"/>
                </a:lnTo>
                <a:lnTo>
                  <a:pt x="4030" y="103"/>
                </a:lnTo>
                <a:lnTo>
                  <a:pt x="4073" y="80"/>
                </a:lnTo>
                <a:lnTo>
                  <a:pt x="4120" y="58"/>
                </a:lnTo>
                <a:lnTo>
                  <a:pt x="4171" y="39"/>
                </a:lnTo>
                <a:lnTo>
                  <a:pt x="4223" y="22"/>
                </a:lnTo>
                <a:lnTo>
                  <a:pt x="4278" y="9"/>
                </a:lnTo>
                <a:lnTo>
                  <a:pt x="4332" y="0"/>
                </a:ln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Plus Network"/>
          <p:cNvSpPr/>
          <p:nvPr/>
        </p:nvSpPr>
        <p:spPr>
          <a:xfrm>
            <a:off x="7840274"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0" y="6488668"/>
            <a:ext cx="7244484" cy="338554"/>
          </a:xfrm>
          <a:prstGeom prst="rect">
            <a:avLst/>
          </a:prstGeom>
          <a:noFill/>
        </p:spPr>
        <p:txBody>
          <a:bodyPr wrap="none" rtlCol="0">
            <a:spAutoFit/>
          </a:bodyPr>
          <a:lstStyle/>
          <a:p>
            <a:r>
              <a:rPr lang="en-US" sz="1600" dirty="0"/>
              <a:t>Source: “</a:t>
            </a:r>
            <a:r>
              <a:rPr lang="en-US" sz="1600" dirty="0" err="1">
                <a:hlinkClick r:id="rId3"/>
              </a:rPr>
              <a:t>TEDx</a:t>
            </a:r>
            <a:r>
              <a:rPr lang="en-US" sz="1600" dirty="0">
                <a:hlinkClick r:id="rId3"/>
              </a:rPr>
              <a:t> Warwick – Andy Stanford-Clark – Innovation Begins at Home</a:t>
            </a:r>
            <a:r>
              <a:rPr lang="en-US" sz="1600" dirty="0"/>
              <a:t>”</a:t>
            </a:r>
          </a:p>
        </p:txBody>
      </p:sp>
    </p:spTree>
    <p:extLst>
      <p:ext uri="{BB962C8B-B14F-4D97-AF65-F5344CB8AC3E}">
        <p14:creationId xmlns:p14="http://schemas.microsoft.com/office/powerpoint/2010/main" val="239256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Tools of the Trade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9666" y="2604656"/>
            <a:ext cx="4081647" cy="293615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453" b="5067"/>
          <a:stretch/>
        </p:blipFill>
        <p:spPr>
          <a:xfrm>
            <a:off x="6567677" y="2624932"/>
            <a:ext cx="4141871" cy="2915877"/>
          </a:xfrm>
          <a:prstGeom prst="rect">
            <a:avLst/>
          </a:prstGeom>
        </p:spPr>
      </p:pic>
      <p:sp>
        <p:nvSpPr>
          <p:cNvPr id="7" name="TextBox 6"/>
          <p:cNvSpPr txBox="1"/>
          <p:nvPr/>
        </p:nvSpPr>
        <p:spPr>
          <a:xfrm>
            <a:off x="1487161" y="5805054"/>
            <a:ext cx="3366655" cy="369332"/>
          </a:xfrm>
          <a:prstGeom prst="rect">
            <a:avLst/>
          </a:prstGeom>
          <a:noFill/>
        </p:spPr>
        <p:txBody>
          <a:bodyPr wrap="square" rtlCol="0">
            <a:spAutoFit/>
          </a:bodyPr>
          <a:lstStyle/>
          <a:p>
            <a:r>
              <a:rPr lang="en-US" dirty="0"/>
              <a:t>Raspberry Pi Microcomputer</a:t>
            </a:r>
          </a:p>
        </p:txBody>
      </p:sp>
      <p:sp>
        <p:nvSpPr>
          <p:cNvPr id="8" name="TextBox 7"/>
          <p:cNvSpPr txBox="1"/>
          <p:nvPr/>
        </p:nvSpPr>
        <p:spPr>
          <a:xfrm>
            <a:off x="6705910" y="5818909"/>
            <a:ext cx="3865403" cy="369332"/>
          </a:xfrm>
          <a:prstGeom prst="rect">
            <a:avLst/>
          </a:prstGeom>
          <a:noFill/>
        </p:spPr>
        <p:txBody>
          <a:bodyPr wrap="square" rtlCol="0">
            <a:spAutoFit/>
          </a:bodyPr>
          <a:lstStyle/>
          <a:p>
            <a:r>
              <a:rPr lang="en-US" dirty="0"/>
              <a:t>Particle Photon Microcontroller</a:t>
            </a:r>
          </a:p>
        </p:txBody>
      </p:sp>
    </p:spTree>
    <p:extLst>
      <p:ext uri="{BB962C8B-B14F-4D97-AF65-F5344CB8AC3E}">
        <p14:creationId xmlns:p14="http://schemas.microsoft.com/office/powerpoint/2010/main" val="3910751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Sensors as building blocks</a:t>
            </a:r>
          </a:p>
        </p:txBody>
      </p:sp>
      <p:pic>
        <p:nvPicPr>
          <p:cNvPr id="4" name="Content Placeholder 3"/>
          <p:cNvPicPr>
            <a:picLocks noGrp="1" noChangeAspect="1"/>
          </p:cNvPicPr>
          <p:nvPr>
            <p:ph idx="1"/>
          </p:nvPr>
        </p:nvPicPr>
        <p:blipFill>
          <a:blip r:embed="rId2"/>
          <a:stretch>
            <a:fillRect/>
          </a:stretch>
        </p:blipFill>
        <p:spPr>
          <a:xfrm>
            <a:off x="810000" y="2567939"/>
            <a:ext cx="4862945" cy="3341790"/>
          </a:xfrm>
        </p:spPr>
      </p:pic>
      <p:sp>
        <p:nvSpPr>
          <p:cNvPr id="5" name="TextBox 4"/>
          <p:cNvSpPr txBox="1"/>
          <p:nvPr/>
        </p:nvSpPr>
        <p:spPr>
          <a:xfrm>
            <a:off x="6095999" y="3052849"/>
            <a:ext cx="4613564" cy="2031325"/>
          </a:xfrm>
          <a:prstGeom prst="rect">
            <a:avLst/>
          </a:prstGeom>
          <a:noFill/>
        </p:spPr>
        <p:txBody>
          <a:bodyPr wrap="square" rtlCol="0">
            <a:spAutoFit/>
          </a:bodyPr>
          <a:lstStyle/>
          <a:p>
            <a:r>
              <a:rPr lang="en-US" b="1" dirty="0"/>
              <a:t>Common Scenarios:</a:t>
            </a:r>
          </a:p>
          <a:p>
            <a:endParaRPr lang="en-US" b="1" dirty="0"/>
          </a:p>
          <a:p>
            <a:r>
              <a:rPr lang="en-US" dirty="0"/>
              <a:t>User Input</a:t>
            </a:r>
          </a:p>
          <a:p>
            <a:r>
              <a:rPr lang="en-US" dirty="0"/>
              <a:t>Anomaly Detection</a:t>
            </a:r>
          </a:p>
          <a:p>
            <a:r>
              <a:rPr lang="en-US" dirty="0"/>
              <a:t>Data Logging</a:t>
            </a:r>
          </a:p>
          <a:p>
            <a:r>
              <a:rPr lang="en-US" dirty="0"/>
              <a:t>Control of external mechanism</a:t>
            </a:r>
          </a:p>
          <a:p>
            <a:endParaRPr lang="en-US" dirty="0"/>
          </a:p>
        </p:txBody>
      </p:sp>
    </p:spTree>
    <p:extLst>
      <p:ext uri="{BB962C8B-B14F-4D97-AF65-F5344CB8AC3E}">
        <p14:creationId xmlns:p14="http://schemas.microsoft.com/office/powerpoint/2010/main" val="23038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might you put them together?</a:t>
            </a:r>
          </a:p>
        </p:txBody>
      </p:sp>
      <p:pic>
        <p:nvPicPr>
          <p:cNvPr id="6" name="Picture 5"/>
          <p:cNvPicPr>
            <a:picLocks noChangeAspect="1"/>
          </p:cNvPicPr>
          <p:nvPr/>
        </p:nvPicPr>
        <p:blipFill>
          <a:blip r:embed="rId2"/>
          <a:stretch>
            <a:fillRect/>
          </a:stretch>
        </p:blipFill>
        <p:spPr>
          <a:xfrm>
            <a:off x="2604655" y="1918854"/>
            <a:ext cx="3837709" cy="3837709"/>
          </a:xfrm>
          <a:prstGeom prst="rect">
            <a:avLst/>
          </a:prstGeom>
        </p:spPr>
      </p:pic>
      <p:sp>
        <p:nvSpPr>
          <p:cNvPr id="8" name="TextBox 7"/>
          <p:cNvSpPr txBox="1"/>
          <p:nvPr/>
        </p:nvSpPr>
        <p:spPr>
          <a:xfrm>
            <a:off x="6442364" y="3643745"/>
            <a:ext cx="4045528" cy="923330"/>
          </a:xfrm>
          <a:prstGeom prst="rect">
            <a:avLst/>
          </a:prstGeom>
          <a:noFill/>
        </p:spPr>
        <p:txBody>
          <a:bodyPr wrap="square" rtlCol="0">
            <a:spAutoFit/>
          </a:bodyPr>
          <a:lstStyle/>
          <a:p>
            <a:r>
              <a:rPr lang="en-US" dirty="0"/>
              <a:t>Camera = eyes</a:t>
            </a:r>
            <a:br>
              <a:rPr lang="en-US" dirty="0"/>
            </a:br>
            <a:r>
              <a:rPr lang="en-US" dirty="0"/>
              <a:t>GPS = location</a:t>
            </a:r>
          </a:p>
          <a:p>
            <a:endParaRPr lang="en-US" dirty="0"/>
          </a:p>
        </p:txBody>
      </p:sp>
    </p:spTree>
    <p:extLst>
      <p:ext uri="{BB962C8B-B14F-4D97-AF65-F5344CB8AC3E}">
        <p14:creationId xmlns:p14="http://schemas.microsoft.com/office/powerpoint/2010/main" val="4226381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480</TotalTime>
  <Words>695</Words>
  <Application>Microsoft Office PowerPoint</Application>
  <PresentationFormat>Widescreen</PresentationFormat>
  <Paragraphs>77</Paragraphs>
  <Slides>18</Slides>
  <Notes>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Century Gothic</vt:lpstr>
      <vt:lpstr>Segoe UI</vt:lpstr>
      <vt:lpstr>Wingdings 2</vt:lpstr>
      <vt:lpstr>Quotable</vt:lpstr>
      <vt:lpstr>All about The Internet of Things</vt:lpstr>
      <vt:lpstr>IOT Hacks Are Cool </vt:lpstr>
      <vt:lpstr>What is the “internet of things”</vt:lpstr>
      <vt:lpstr>Examples</vt:lpstr>
      <vt:lpstr>Enablers</vt:lpstr>
      <vt:lpstr>Building a Better Mousetrap</vt:lpstr>
      <vt:lpstr>Some Tools of the Trade</vt:lpstr>
      <vt:lpstr>Sensors as building blocks</vt:lpstr>
      <vt:lpstr>How might you put them together?</vt:lpstr>
      <vt:lpstr>Here’s one idea, VR Drone Racing!</vt:lpstr>
      <vt:lpstr>What else though?</vt:lpstr>
      <vt:lpstr>Your turn!</vt:lpstr>
      <vt:lpstr>Extending IoT with the Cloud</vt:lpstr>
      <vt:lpstr>How might you use IoT with the cloud?</vt:lpstr>
      <vt:lpstr>Here’s one idea, drone delivery drivers!</vt:lpstr>
      <vt:lpstr>Now let’s hear your ideas!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Paul DeCarlo</dc:creator>
  <cp:lastModifiedBy>Paul DeCarlo</cp:lastModifiedBy>
  <cp:revision>21</cp:revision>
  <dcterms:created xsi:type="dcterms:W3CDTF">2016-06-08T16:08:35Z</dcterms:created>
  <dcterms:modified xsi:type="dcterms:W3CDTF">2020-12-08T20:59:22Z</dcterms:modified>
</cp:coreProperties>
</file>